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6" r:id="rId3"/>
    <p:sldId id="271" r:id="rId4"/>
    <p:sldId id="275" r:id="rId5"/>
    <p:sldId id="277" r:id="rId6"/>
    <p:sldId id="278" r:id="rId7"/>
    <p:sldId id="279" r:id="rId8"/>
    <p:sldId id="280" r:id="rId9"/>
    <p:sldId id="274" r:id="rId1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915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2490" y="10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639AC-BA10-4916-85D2-CFB6B02D043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016616-9DCE-4CBD-8F92-A3C37D327FE1}">
      <dgm:prSet phldrT="[Texte]" custT="1"/>
      <dgm:spPr/>
      <dgm:t>
        <a:bodyPr/>
        <a:lstStyle/>
        <a:p>
          <a:r>
            <a:rPr lang="fr-FR" sz="2400" dirty="0" smtClean="0">
              <a:latin typeface="Arial Black" panose="020B0A04020102020204" pitchFamily="34" charset="0"/>
            </a:rPr>
            <a:t>Un traducteur Morse</a:t>
          </a:r>
          <a:endParaRPr lang="fr-FR" sz="2400" dirty="0">
            <a:latin typeface="Arial Black" panose="020B0A04020102020204" pitchFamily="34" charset="0"/>
          </a:endParaRPr>
        </a:p>
      </dgm:t>
    </dgm:pt>
    <dgm:pt modelId="{D47AA463-F759-487C-B75B-2949B85475ED}" type="parTrans" cxnId="{14DA0205-7183-4700-8856-A55296299177}">
      <dgm:prSet/>
      <dgm:spPr/>
      <dgm:t>
        <a:bodyPr/>
        <a:lstStyle/>
        <a:p>
          <a:endParaRPr lang="fr-FR"/>
        </a:p>
      </dgm:t>
    </dgm:pt>
    <dgm:pt modelId="{066F66F8-A244-498C-BFBA-6BA786CC7026}" type="sibTrans" cxnId="{14DA0205-7183-4700-8856-A55296299177}">
      <dgm:prSet/>
      <dgm:spPr/>
      <dgm:t>
        <a:bodyPr/>
        <a:lstStyle/>
        <a:p>
          <a:endParaRPr lang="fr-FR"/>
        </a:p>
      </dgm:t>
    </dgm:pt>
    <dgm:pt modelId="{54111174-6102-495E-850E-5CB01F454446}">
      <dgm:prSet phldrT="[Texte]" custT="1"/>
      <dgm:spPr/>
      <dgm:t>
        <a:bodyPr lIns="10800" tIns="10800" rIns="10800" bIns="10800"/>
        <a:lstStyle/>
        <a:p>
          <a:r>
            <a:rPr lang="fr-FR" sz="1400" dirty="0" smtClean="0">
              <a:latin typeface="Arial Black" panose="020B0A04020102020204" pitchFamily="34" charset="0"/>
            </a:rPr>
            <a:t>Une interface graphique</a:t>
          </a:r>
          <a:endParaRPr lang="fr-FR" sz="1400" dirty="0">
            <a:latin typeface="Arial Black" panose="020B0A04020102020204" pitchFamily="34" charset="0"/>
          </a:endParaRPr>
        </a:p>
      </dgm:t>
    </dgm:pt>
    <dgm:pt modelId="{C8CC8209-46C6-41C0-AC18-2054B0DF2AEB}" type="parTrans" cxnId="{CA84062B-BF6F-445A-96B6-760268BAF1F2}">
      <dgm:prSet/>
      <dgm:spPr/>
      <dgm:t>
        <a:bodyPr/>
        <a:lstStyle/>
        <a:p>
          <a:endParaRPr lang="fr-FR"/>
        </a:p>
      </dgm:t>
    </dgm:pt>
    <dgm:pt modelId="{8B9AD4FE-7AD4-449B-96DE-B3D4785D8510}" type="sibTrans" cxnId="{CA84062B-BF6F-445A-96B6-760268BAF1F2}">
      <dgm:prSet/>
      <dgm:spPr/>
      <dgm:t>
        <a:bodyPr/>
        <a:lstStyle/>
        <a:p>
          <a:endParaRPr lang="fr-FR"/>
        </a:p>
      </dgm:t>
    </dgm:pt>
    <dgm:pt modelId="{401CAA53-173C-456B-BBEB-944FDCF14AF3}">
      <dgm:prSet phldrT="[Texte]" custT="1"/>
      <dgm:spPr/>
      <dgm:t>
        <a:bodyPr/>
        <a:lstStyle/>
        <a:p>
          <a:r>
            <a:rPr lang="fr-FR" sz="1400" dirty="0" smtClean="0">
              <a:latin typeface="Arial Black" panose="020B0A04020102020204" pitchFamily="34" charset="0"/>
            </a:rPr>
            <a:t>Des méthodes</a:t>
          </a:r>
          <a:endParaRPr lang="fr-FR" sz="1400" dirty="0">
            <a:latin typeface="Arial Black" panose="020B0A04020102020204" pitchFamily="34" charset="0"/>
          </a:endParaRPr>
        </a:p>
      </dgm:t>
    </dgm:pt>
    <dgm:pt modelId="{EED58CC1-8E48-49AF-888E-C1BF88757E0D}" type="parTrans" cxnId="{FD7AB34A-E790-4D9A-90BE-4ADDB91313D7}">
      <dgm:prSet/>
      <dgm:spPr/>
      <dgm:t>
        <a:bodyPr/>
        <a:lstStyle/>
        <a:p>
          <a:endParaRPr lang="fr-FR"/>
        </a:p>
      </dgm:t>
    </dgm:pt>
    <dgm:pt modelId="{D645BAFC-489E-49E3-A20D-E2B09A387C29}" type="sibTrans" cxnId="{FD7AB34A-E790-4D9A-90BE-4ADDB91313D7}">
      <dgm:prSet/>
      <dgm:spPr/>
      <dgm:t>
        <a:bodyPr/>
        <a:lstStyle/>
        <a:p>
          <a:endParaRPr lang="fr-FR"/>
        </a:p>
      </dgm:t>
    </dgm:pt>
    <dgm:pt modelId="{56276DF4-A8F0-4354-BC62-90BF6859A032}" type="pres">
      <dgm:prSet presAssocID="{F44639AC-BA10-4916-85D2-CFB6B02D043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113DA59-90E8-4104-956C-EC4AAAD01A0E}" type="pres">
      <dgm:prSet presAssocID="{57016616-9DCE-4CBD-8F92-A3C37D327FE1}" presName="gear1" presStyleLbl="node1" presStyleIdx="0" presStyleCnt="3" custLinFactNeighborY="-414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E9B092-876C-4B52-B123-F832BC0154CE}" type="pres">
      <dgm:prSet presAssocID="{57016616-9DCE-4CBD-8F92-A3C37D327FE1}" presName="gear1srcNode" presStyleLbl="node1" presStyleIdx="0" presStyleCnt="3"/>
      <dgm:spPr/>
      <dgm:t>
        <a:bodyPr/>
        <a:lstStyle/>
        <a:p>
          <a:endParaRPr lang="fr-FR"/>
        </a:p>
      </dgm:t>
    </dgm:pt>
    <dgm:pt modelId="{7D0F92B0-2A82-4E50-A29E-E066D146215F}" type="pres">
      <dgm:prSet presAssocID="{57016616-9DCE-4CBD-8F92-A3C37D327FE1}" presName="gear1dstNode" presStyleLbl="node1" presStyleIdx="0" presStyleCnt="3"/>
      <dgm:spPr/>
      <dgm:t>
        <a:bodyPr/>
        <a:lstStyle/>
        <a:p>
          <a:endParaRPr lang="fr-FR"/>
        </a:p>
      </dgm:t>
    </dgm:pt>
    <dgm:pt modelId="{B670EABC-398A-43F3-948B-7D36909313A5}" type="pres">
      <dgm:prSet presAssocID="{54111174-6102-495E-850E-5CB01F454446}" presName="gear2" presStyleLbl="node1" presStyleIdx="1" presStyleCnt="3" custScaleX="109444" custScaleY="109444" custLinFactNeighborY="-121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CE2370-F26A-408D-96CD-E5AE330D64F8}" type="pres">
      <dgm:prSet presAssocID="{54111174-6102-495E-850E-5CB01F454446}" presName="gear2srcNode" presStyleLbl="node1" presStyleIdx="1" presStyleCnt="3"/>
      <dgm:spPr/>
      <dgm:t>
        <a:bodyPr/>
        <a:lstStyle/>
        <a:p>
          <a:endParaRPr lang="fr-FR"/>
        </a:p>
      </dgm:t>
    </dgm:pt>
    <dgm:pt modelId="{23AF441B-4368-4D12-87C6-944CD2988B33}" type="pres">
      <dgm:prSet presAssocID="{54111174-6102-495E-850E-5CB01F454446}" presName="gear2dstNode" presStyleLbl="node1" presStyleIdx="1" presStyleCnt="3"/>
      <dgm:spPr/>
      <dgm:t>
        <a:bodyPr/>
        <a:lstStyle/>
        <a:p>
          <a:endParaRPr lang="fr-FR"/>
        </a:p>
      </dgm:t>
    </dgm:pt>
    <dgm:pt modelId="{C41A9229-6153-4399-8D3A-00F5F05650C2}" type="pres">
      <dgm:prSet presAssocID="{401CAA53-173C-456B-BBEB-944FDCF14AF3}" presName="gear3" presStyleLbl="node1" presStyleIdx="2" presStyleCnt="3" custScaleX="109444" custScaleY="109444" custLinFactNeighborY="-1015"/>
      <dgm:spPr/>
      <dgm:t>
        <a:bodyPr/>
        <a:lstStyle/>
        <a:p>
          <a:endParaRPr lang="fr-FR"/>
        </a:p>
      </dgm:t>
    </dgm:pt>
    <dgm:pt modelId="{36D66EE3-803E-4C18-8E52-630A4BF21275}" type="pres">
      <dgm:prSet presAssocID="{401CAA53-173C-456B-BBEB-944FDCF14AF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814630-DC36-444A-9AF9-539A08931DE3}" type="pres">
      <dgm:prSet presAssocID="{401CAA53-173C-456B-BBEB-944FDCF14AF3}" presName="gear3srcNode" presStyleLbl="node1" presStyleIdx="2" presStyleCnt="3"/>
      <dgm:spPr/>
      <dgm:t>
        <a:bodyPr/>
        <a:lstStyle/>
        <a:p>
          <a:endParaRPr lang="fr-FR"/>
        </a:p>
      </dgm:t>
    </dgm:pt>
    <dgm:pt modelId="{33C00661-BFA3-45CC-871D-94215C376AFB}" type="pres">
      <dgm:prSet presAssocID="{401CAA53-173C-456B-BBEB-944FDCF14AF3}" presName="gear3dstNode" presStyleLbl="node1" presStyleIdx="2" presStyleCnt="3"/>
      <dgm:spPr/>
      <dgm:t>
        <a:bodyPr/>
        <a:lstStyle/>
        <a:p>
          <a:endParaRPr lang="fr-FR"/>
        </a:p>
      </dgm:t>
    </dgm:pt>
    <dgm:pt modelId="{BB2EBB2E-52BA-4524-BB2C-E62C637C67D5}" type="pres">
      <dgm:prSet presAssocID="{066F66F8-A244-498C-BFBA-6BA786CC7026}" presName="connector1" presStyleLbl="sibTrans2D1" presStyleIdx="0" presStyleCnt="3" custLinFactNeighborY="-3241"/>
      <dgm:spPr/>
      <dgm:t>
        <a:bodyPr/>
        <a:lstStyle/>
        <a:p>
          <a:endParaRPr lang="fr-FR"/>
        </a:p>
      </dgm:t>
    </dgm:pt>
    <dgm:pt modelId="{A47623DF-526D-4EA8-87CA-E654F73E56DB}" type="pres">
      <dgm:prSet presAssocID="{8B9AD4FE-7AD4-449B-96DE-B3D4785D8510}" presName="connector2" presStyleLbl="sibTrans2D1" presStyleIdx="1" presStyleCnt="3" custLinFactNeighborY="-952"/>
      <dgm:spPr/>
      <dgm:t>
        <a:bodyPr/>
        <a:lstStyle/>
        <a:p>
          <a:endParaRPr lang="fr-FR"/>
        </a:p>
      </dgm:t>
    </dgm:pt>
    <dgm:pt modelId="{672A7F5D-6374-4BB3-B66A-077F127579E5}" type="pres">
      <dgm:prSet presAssocID="{D645BAFC-489E-49E3-A20D-E2B09A387C29}" presName="connector3" presStyleLbl="sibTrans2D1" presStyleIdx="2" presStyleCnt="3" custLinFactNeighborY="-883"/>
      <dgm:spPr/>
      <dgm:t>
        <a:bodyPr/>
        <a:lstStyle/>
        <a:p>
          <a:endParaRPr lang="fr-FR"/>
        </a:p>
      </dgm:t>
    </dgm:pt>
  </dgm:ptLst>
  <dgm:cxnLst>
    <dgm:cxn modelId="{2A8D6F27-61BA-4106-8CDA-8FDA79D74474}" type="presOf" srcId="{57016616-9DCE-4CBD-8F92-A3C37D327FE1}" destId="{4113DA59-90E8-4104-956C-EC4AAAD01A0E}" srcOrd="0" destOrd="0" presId="urn:microsoft.com/office/officeart/2005/8/layout/gear1"/>
    <dgm:cxn modelId="{155DBEE0-EDBC-43DC-961B-127BEF75417B}" type="presOf" srcId="{401CAA53-173C-456B-BBEB-944FDCF14AF3}" destId="{36D66EE3-803E-4C18-8E52-630A4BF21275}" srcOrd="1" destOrd="0" presId="urn:microsoft.com/office/officeart/2005/8/layout/gear1"/>
    <dgm:cxn modelId="{5591296D-F97D-4E1C-B08D-24A29C4E4F8B}" type="presOf" srcId="{54111174-6102-495E-850E-5CB01F454446}" destId="{23AF441B-4368-4D12-87C6-944CD2988B33}" srcOrd="2" destOrd="0" presId="urn:microsoft.com/office/officeart/2005/8/layout/gear1"/>
    <dgm:cxn modelId="{EFAA0386-AAD0-442C-928B-41E445E89029}" type="presOf" srcId="{8B9AD4FE-7AD4-449B-96DE-B3D4785D8510}" destId="{A47623DF-526D-4EA8-87CA-E654F73E56DB}" srcOrd="0" destOrd="0" presId="urn:microsoft.com/office/officeart/2005/8/layout/gear1"/>
    <dgm:cxn modelId="{0BAE9837-53F1-4F92-B8F7-012B123FB905}" type="presOf" srcId="{066F66F8-A244-498C-BFBA-6BA786CC7026}" destId="{BB2EBB2E-52BA-4524-BB2C-E62C637C67D5}" srcOrd="0" destOrd="0" presId="urn:microsoft.com/office/officeart/2005/8/layout/gear1"/>
    <dgm:cxn modelId="{CA84062B-BF6F-445A-96B6-760268BAF1F2}" srcId="{F44639AC-BA10-4916-85D2-CFB6B02D043E}" destId="{54111174-6102-495E-850E-5CB01F454446}" srcOrd="1" destOrd="0" parTransId="{C8CC8209-46C6-41C0-AC18-2054B0DF2AEB}" sibTransId="{8B9AD4FE-7AD4-449B-96DE-B3D4785D8510}"/>
    <dgm:cxn modelId="{61147C68-B3B9-4144-9956-B0DB967EFB91}" type="presOf" srcId="{54111174-6102-495E-850E-5CB01F454446}" destId="{B670EABC-398A-43F3-948B-7D36909313A5}" srcOrd="0" destOrd="0" presId="urn:microsoft.com/office/officeart/2005/8/layout/gear1"/>
    <dgm:cxn modelId="{B90E9F2C-B1E6-4A22-8660-91B70DA89CAE}" type="presOf" srcId="{401CAA53-173C-456B-BBEB-944FDCF14AF3}" destId="{33C00661-BFA3-45CC-871D-94215C376AFB}" srcOrd="3" destOrd="0" presId="urn:microsoft.com/office/officeart/2005/8/layout/gear1"/>
    <dgm:cxn modelId="{5036B06F-ADED-41EA-862C-CBD939F742ED}" type="presOf" srcId="{D645BAFC-489E-49E3-A20D-E2B09A387C29}" destId="{672A7F5D-6374-4BB3-B66A-077F127579E5}" srcOrd="0" destOrd="0" presId="urn:microsoft.com/office/officeart/2005/8/layout/gear1"/>
    <dgm:cxn modelId="{14DA0205-7183-4700-8856-A55296299177}" srcId="{F44639AC-BA10-4916-85D2-CFB6B02D043E}" destId="{57016616-9DCE-4CBD-8F92-A3C37D327FE1}" srcOrd="0" destOrd="0" parTransId="{D47AA463-F759-487C-B75B-2949B85475ED}" sibTransId="{066F66F8-A244-498C-BFBA-6BA786CC7026}"/>
    <dgm:cxn modelId="{33C4671E-0781-4583-9F9E-3F2C4517823A}" type="presOf" srcId="{57016616-9DCE-4CBD-8F92-A3C37D327FE1}" destId="{2EE9B092-876C-4B52-B123-F832BC0154CE}" srcOrd="1" destOrd="0" presId="urn:microsoft.com/office/officeart/2005/8/layout/gear1"/>
    <dgm:cxn modelId="{C5F01529-0F4E-41EE-A1FB-EB1CF458CB1D}" type="presOf" srcId="{F44639AC-BA10-4916-85D2-CFB6B02D043E}" destId="{56276DF4-A8F0-4354-BC62-90BF6859A032}" srcOrd="0" destOrd="0" presId="urn:microsoft.com/office/officeart/2005/8/layout/gear1"/>
    <dgm:cxn modelId="{FD7AB34A-E790-4D9A-90BE-4ADDB91313D7}" srcId="{F44639AC-BA10-4916-85D2-CFB6B02D043E}" destId="{401CAA53-173C-456B-BBEB-944FDCF14AF3}" srcOrd="2" destOrd="0" parTransId="{EED58CC1-8E48-49AF-888E-C1BF88757E0D}" sibTransId="{D645BAFC-489E-49E3-A20D-E2B09A387C29}"/>
    <dgm:cxn modelId="{8A7D4325-0190-44D8-954C-DC9EFE6DEBC3}" type="presOf" srcId="{57016616-9DCE-4CBD-8F92-A3C37D327FE1}" destId="{7D0F92B0-2A82-4E50-A29E-E066D146215F}" srcOrd="2" destOrd="0" presId="urn:microsoft.com/office/officeart/2005/8/layout/gear1"/>
    <dgm:cxn modelId="{6F112747-0DC9-458B-8403-B57CC39BC77A}" type="presOf" srcId="{401CAA53-173C-456B-BBEB-944FDCF14AF3}" destId="{79814630-DC36-444A-9AF9-539A08931DE3}" srcOrd="2" destOrd="0" presId="urn:microsoft.com/office/officeart/2005/8/layout/gear1"/>
    <dgm:cxn modelId="{62F7DBE2-7AB0-4610-ADF4-F7EC44B46C4A}" type="presOf" srcId="{54111174-6102-495E-850E-5CB01F454446}" destId="{78CE2370-F26A-408D-96CD-E5AE330D64F8}" srcOrd="1" destOrd="0" presId="urn:microsoft.com/office/officeart/2005/8/layout/gear1"/>
    <dgm:cxn modelId="{FDDD9B9A-A51F-4D0E-AFF3-FF55C4D27E84}" type="presOf" srcId="{401CAA53-173C-456B-BBEB-944FDCF14AF3}" destId="{C41A9229-6153-4399-8D3A-00F5F05650C2}" srcOrd="0" destOrd="0" presId="urn:microsoft.com/office/officeart/2005/8/layout/gear1"/>
    <dgm:cxn modelId="{D0C937AC-8C27-4314-A250-0EF7B9AE4C01}" type="presParOf" srcId="{56276DF4-A8F0-4354-BC62-90BF6859A032}" destId="{4113DA59-90E8-4104-956C-EC4AAAD01A0E}" srcOrd="0" destOrd="0" presId="urn:microsoft.com/office/officeart/2005/8/layout/gear1"/>
    <dgm:cxn modelId="{C50573E1-1815-480E-83CA-26FC7F84CA39}" type="presParOf" srcId="{56276DF4-A8F0-4354-BC62-90BF6859A032}" destId="{2EE9B092-876C-4B52-B123-F832BC0154CE}" srcOrd="1" destOrd="0" presId="urn:microsoft.com/office/officeart/2005/8/layout/gear1"/>
    <dgm:cxn modelId="{C12B7250-BE46-49A7-94C4-235B14628FA7}" type="presParOf" srcId="{56276DF4-A8F0-4354-BC62-90BF6859A032}" destId="{7D0F92B0-2A82-4E50-A29E-E066D146215F}" srcOrd="2" destOrd="0" presId="urn:microsoft.com/office/officeart/2005/8/layout/gear1"/>
    <dgm:cxn modelId="{7EA45718-DB27-4D2D-82EB-89A188FF1FC2}" type="presParOf" srcId="{56276DF4-A8F0-4354-BC62-90BF6859A032}" destId="{B670EABC-398A-43F3-948B-7D36909313A5}" srcOrd="3" destOrd="0" presId="urn:microsoft.com/office/officeart/2005/8/layout/gear1"/>
    <dgm:cxn modelId="{9CA1247C-3D37-4643-A9CC-0983B34B29A4}" type="presParOf" srcId="{56276DF4-A8F0-4354-BC62-90BF6859A032}" destId="{78CE2370-F26A-408D-96CD-E5AE330D64F8}" srcOrd="4" destOrd="0" presId="urn:microsoft.com/office/officeart/2005/8/layout/gear1"/>
    <dgm:cxn modelId="{AF958658-E407-4B2D-8835-0C403B7F0FFE}" type="presParOf" srcId="{56276DF4-A8F0-4354-BC62-90BF6859A032}" destId="{23AF441B-4368-4D12-87C6-944CD2988B33}" srcOrd="5" destOrd="0" presId="urn:microsoft.com/office/officeart/2005/8/layout/gear1"/>
    <dgm:cxn modelId="{A40B1224-A9F1-4FC1-B2EC-E97028793F46}" type="presParOf" srcId="{56276DF4-A8F0-4354-BC62-90BF6859A032}" destId="{C41A9229-6153-4399-8D3A-00F5F05650C2}" srcOrd="6" destOrd="0" presId="urn:microsoft.com/office/officeart/2005/8/layout/gear1"/>
    <dgm:cxn modelId="{F49DDC44-18B2-40C1-9737-561EC3747814}" type="presParOf" srcId="{56276DF4-A8F0-4354-BC62-90BF6859A032}" destId="{36D66EE3-803E-4C18-8E52-630A4BF21275}" srcOrd="7" destOrd="0" presId="urn:microsoft.com/office/officeart/2005/8/layout/gear1"/>
    <dgm:cxn modelId="{E59E7D0A-7216-4A12-9FC4-88B28977BC50}" type="presParOf" srcId="{56276DF4-A8F0-4354-BC62-90BF6859A032}" destId="{79814630-DC36-444A-9AF9-539A08931DE3}" srcOrd="8" destOrd="0" presId="urn:microsoft.com/office/officeart/2005/8/layout/gear1"/>
    <dgm:cxn modelId="{32C79C98-3CB7-4AC0-9A99-A8E69FDAA07D}" type="presParOf" srcId="{56276DF4-A8F0-4354-BC62-90BF6859A032}" destId="{33C00661-BFA3-45CC-871D-94215C376AFB}" srcOrd="9" destOrd="0" presId="urn:microsoft.com/office/officeart/2005/8/layout/gear1"/>
    <dgm:cxn modelId="{D802EA8F-9B8C-49D4-A6E7-83FEA00D532B}" type="presParOf" srcId="{56276DF4-A8F0-4354-BC62-90BF6859A032}" destId="{BB2EBB2E-52BA-4524-BB2C-E62C637C67D5}" srcOrd="10" destOrd="0" presId="urn:microsoft.com/office/officeart/2005/8/layout/gear1"/>
    <dgm:cxn modelId="{F618A779-5191-4591-9658-48C2CCD1D2BD}" type="presParOf" srcId="{56276DF4-A8F0-4354-BC62-90BF6859A032}" destId="{A47623DF-526D-4EA8-87CA-E654F73E56DB}" srcOrd="11" destOrd="0" presId="urn:microsoft.com/office/officeart/2005/8/layout/gear1"/>
    <dgm:cxn modelId="{9952AAF3-3E3E-4035-BBEA-ABA3E620A822}" type="presParOf" srcId="{56276DF4-A8F0-4354-BC62-90BF6859A032}" destId="{672A7F5D-6374-4BB3-B66A-077F127579E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8963E-FF5A-4943-8520-5A1BC9C62259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1E3C4EB-D1C9-446F-BE41-87509BDBDF56}">
      <dgm:prSet custT="1"/>
      <dgm:spPr/>
      <dgm:t>
        <a:bodyPr/>
        <a:lstStyle/>
        <a:p>
          <a:pPr rtl="0"/>
          <a:r>
            <a:rPr lang="fr-FR" sz="1800" b="1" i="1" dirty="0" smtClean="0"/>
            <a:t>Kévin MASCHTALER </a:t>
          </a:r>
          <a:r>
            <a:rPr lang="fr-FR" sz="1800" dirty="0" smtClean="0"/>
            <a:t>– Licence Professionnelle Génie Logiciel </a:t>
          </a:r>
          <a:endParaRPr lang="fr-FR" sz="1800" dirty="0"/>
        </a:p>
      </dgm:t>
    </dgm:pt>
    <dgm:pt modelId="{8581B88B-8B30-42DC-AACB-F609725EE44E}" type="parTrans" cxnId="{B7FF942D-B6F1-4DD5-B254-155E74FA3AFC}">
      <dgm:prSet/>
      <dgm:spPr/>
      <dgm:t>
        <a:bodyPr/>
        <a:lstStyle/>
        <a:p>
          <a:endParaRPr lang="fr-FR"/>
        </a:p>
      </dgm:t>
    </dgm:pt>
    <dgm:pt modelId="{D0DDF730-7DAE-4787-AB3B-0055383AFD90}" type="sibTrans" cxnId="{B7FF942D-B6F1-4DD5-B254-155E74FA3AFC}">
      <dgm:prSet/>
      <dgm:spPr/>
      <dgm:t>
        <a:bodyPr/>
        <a:lstStyle/>
        <a:p>
          <a:endParaRPr lang="fr-FR"/>
        </a:p>
      </dgm:t>
    </dgm:pt>
    <dgm:pt modelId="{2C276CA3-2F3E-4B58-8DF8-57BA57218671}">
      <dgm:prSet custT="1"/>
      <dgm:spPr/>
      <dgm:t>
        <a:bodyPr/>
        <a:lstStyle/>
        <a:p>
          <a:pPr rtl="0"/>
          <a:r>
            <a:rPr lang="fr-FR" sz="1800" b="1" i="1" dirty="0" smtClean="0"/>
            <a:t>Pascal CHEVALLOT </a:t>
          </a:r>
          <a:r>
            <a:rPr lang="fr-FR" sz="1800" dirty="0" smtClean="0"/>
            <a:t>– Licence Professionnelle Génie Logiciel  </a:t>
          </a:r>
        </a:p>
      </dgm:t>
    </dgm:pt>
    <dgm:pt modelId="{863E7F9A-5CB1-4F13-B530-5405438EB7F9}" type="parTrans" cxnId="{723D129E-0A24-496A-9172-FF87EF192492}">
      <dgm:prSet/>
      <dgm:spPr/>
      <dgm:t>
        <a:bodyPr/>
        <a:lstStyle/>
        <a:p>
          <a:endParaRPr lang="fr-FR"/>
        </a:p>
      </dgm:t>
    </dgm:pt>
    <dgm:pt modelId="{51E5D9BE-003B-4F29-810B-25A10E9C84A2}" type="sibTrans" cxnId="{723D129E-0A24-496A-9172-FF87EF192492}">
      <dgm:prSet/>
      <dgm:spPr/>
      <dgm:t>
        <a:bodyPr/>
        <a:lstStyle/>
        <a:p>
          <a:endParaRPr lang="fr-FR"/>
        </a:p>
      </dgm:t>
    </dgm:pt>
    <dgm:pt modelId="{8DB2CA9F-88D6-4662-8464-4026EE7A03A5}" type="pres">
      <dgm:prSet presAssocID="{6328963E-FF5A-4943-8520-5A1BC9C6225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D5E50ED-5215-4308-83F4-640FCE042786}" type="pres">
      <dgm:prSet presAssocID="{D1E3C4EB-D1C9-446F-BE41-87509BDBDF56}" presName="circle1" presStyleLbl="node1" presStyleIdx="0" presStyleCnt="2"/>
      <dgm:spPr/>
    </dgm:pt>
    <dgm:pt modelId="{3D9331FC-116B-46E8-B47B-A2031157A6E8}" type="pres">
      <dgm:prSet presAssocID="{D1E3C4EB-D1C9-446F-BE41-87509BDBDF56}" presName="space" presStyleCnt="0"/>
      <dgm:spPr/>
    </dgm:pt>
    <dgm:pt modelId="{A706B544-D1CC-483A-8E54-2075570A697A}" type="pres">
      <dgm:prSet presAssocID="{D1E3C4EB-D1C9-446F-BE41-87509BDBDF56}" presName="rect1" presStyleLbl="alignAcc1" presStyleIdx="0" presStyleCnt="2" custLinFactNeighborX="0" custLinFactNeighborY="-77"/>
      <dgm:spPr/>
      <dgm:t>
        <a:bodyPr/>
        <a:lstStyle/>
        <a:p>
          <a:endParaRPr lang="fr-FR"/>
        </a:p>
      </dgm:t>
    </dgm:pt>
    <dgm:pt modelId="{EA8B0807-FFF0-460E-B369-0F38D5323E9F}" type="pres">
      <dgm:prSet presAssocID="{2C276CA3-2F3E-4B58-8DF8-57BA57218671}" presName="vertSpace2" presStyleLbl="node1" presStyleIdx="0" presStyleCnt="2"/>
      <dgm:spPr/>
    </dgm:pt>
    <dgm:pt modelId="{A7AEBC4E-C656-43C6-B723-65BC201D3CE9}" type="pres">
      <dgm:prSet presAssocID="{2C276CA3-2F3E-4B58-8DF8-57BA57218671}" presName="circle2" presStyleLbl="node1" presStyleIdx="1" presStyleCnt="2"/>
      <dgm:spPr/>
    </dgm:pt>
    <dgm:pt modelId="{EA2AAFF1-82B1-4120-96AB-03D1DDDB1AE7}" type="pres">
      <dgm:prSet presAssocID="{2C276CA3-2F3E-4B58-8DF8-57BA57218671}" presName="rect2" presStyleLbl="alignAcc1" presStyleIdx="1" presStyleCnt="2"/>
      <dgm:spPr/>
      <dgm:t>
        <a:bodyPr/>
        <a:lstStyle/>
        <a:p>
          <a:endParaRPr lang="fr-FR"/>
        </a:p>
      </dgm:t>
    </dgm:pt>
    <dgm:pt modelId="{3A126504-E1C5-43BD-9373-15B101ADDCE0}" type="pres">
      <dgm:prSet presAssocID="{D1E3C4EB-D1C9-446F-BE41-87509BDBDF56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AAC343-8404-4F07-A0CD-8B7B3D598B87}" type="pres">
      <dgm:prSet presAssocID="{2C276CA3-2F3E-4B58-8DF8-57BA57218671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7FF942D-B6F1-4DD5-B254-155E74FA3AFC}" srcId="{6328963E-FF5A-4943-8520-5A1BC9C62259}" destId="{D1E3C4EB-D1C9-446F-BE41-87509BDBDF56}" srcOrd="0" destOrd="0" parTransId="{8581B88B-8B30-42DC-AACB-F609725EE44E}" sibTransId="{D0DDF730-7DAE-4787-AB3B-0055383AFD90}"/>
    <dgm:cxn modelId="{1ABC89FD-940E-49DB-BE5B-F57A82DBF60E}" type="presOf" srcId="{D1E3C4EB-D1C9-446F-BE41-87509BDBDF56}" destId="{3A126504-E1C5-43BD-9373-15B101ADDCE0}" srcOrd="1" destOrd="0" presId="urn:microsoft.com/office/officeart/2005/8/layout/target3"/>
    <dgm:cxn modelId="{CDD26EAD-C7B6-4B8E-89A3-BEEEF6BE391B}" type="presOf" srcId="{2C276CA3-2F3E-4B58-8DF8-57BA57218671}" destId="{EA2AAFF1-82B1-4120-96AB-03D1DDDB1AE7}" srcOrd="0" destOrd="0" presId="urn:microsoft.com/office/officeart/2005/8/layout/target3"/>
    <dgm:cxn modelId="{F7034856-6DCC-4B09-B9C0-0856A1AE58DC}" type="presOf" srcId="{D1E3C4EB-D1C9-446F-BE41-87509BDBDF56}" destId="{A706B544-D1CC-483A-8E54-2075570A697A}" srcOrd="0" destOrd="0" presId="urn:microsoft.com/office/officeart/2005/8/layout/target3"/>
    <dgm:cxn modelId="{95E0BB54-D259-4E0B-AED7-5923A8B073A0}" type="presOf" srcId="{2C276CA3-2F3E-4B58-8DF8-57BA57218671}" destId="{2CAAC343-8404-4F07-A0CD-8B7B3D598B87}" srcOrd="1" destOrd="0" presId="urn:microsoft.com/office/officeart/2005/8/layout/target3"/>
    <dgm:cxn modelId="{6F100096-902B-4E2C-B88C-EDB018044679}" type="presOf" srcId="{6328963E-FF5A-4943-8520-5A1BC9C62259}" destId="{8DB2CA9F-88D6-4662-8464-4026EE7A03A5}" srcOrd="0" destOrd="0" presId="urn:microsoft.com/office/officeart/2005/8/layout/target3"/>
    <dgm:cxn modelId="{723D129E-0A24-496A-9172-FF87EF192492}" srcId="{6328963E-FF5A-4943-8520-5A1BC9C62259}" destId="{2C276CA3-2F3E-4B58-8DF8-57BA57218671}" srcOrd="1" destOrd="0" parTransId="{863E7F9A-5CB1-4F13-B530-5405438EB7F9}" sibTransId="{51E5D9BE-003B-4F29-810B-25A10E9C84A2}"/>
    <dgm:cxn modelId="{AB58AFB8-A423-476F-858F-918F391DD2E8}" type="presParOf" srcId="{8DB2CA9F-88D6-4662-8464-4026EE7A03A5}" destId="{DD5E50ED-5215-4308-83F4-640FCE042786}" srcOrd="0" destOrd="0" presId="urn:microsoft.com/office/officeart/2005/8/layout/target3"/>
    <dgm:cxn modelId="{13FF5462-A490-4AC0-807D-0BF1EB18869A}" type="presParOf" srcId="{8DB2CA9F-88D6-4662-8464-4026EE7A03A5}" destId="{3D9331FC-116B-46E8-B47B-A2031157A6E8}" srcOrd="1" destOrd="0" presId="urn:microsoft.com/office/officeart/2005/8/layout/target3"/>
    <dgm:cxn modelId="{D7B088FF-7BA3-4F44-B78A-7FA65278A7C2}" type="presParOf" srcId="{8DB2CA9F-88D6-4662-8464-4026EE7A03A5}" destId="{A706B544-D1CC-483A-8E54-2075570A697A}" srcOrd="2" destOrd="0" presId="urn:microsoft.com/office/officeart/2005/8/layout/target3"/>
    <dgm:cxn modelId="{305C8114-8DF8-48DB-BBFE-5B3AC5803B1B}" type="presParOf" srcId="{8DB2CA9F-88D6-4662-8464-4026EE7A03A5}" destId="{EA8B0807-FFF0-460E-B369-0F38D5323E9F}" srcOrd="3" destOrd="0" presId="urn:microsoft.com/office/officeart/2005/8/layout/target3"/>
    <dgm:cxn modelId="{B46C5FD8-CB64-415F-8751-1D19668E5B2D}" type="presParOf" srcId="{8DB2CA9F-88D6-4662-8464-4026EE7A03A5}" destId="{A7AEBC4E-C656-43C6-B723-65BC201D3CE9}" srcOrd="4" destOrd="0" presId="urn:microsoft.com/office/officeart/2005/8/layout/target3"/>
    <dgm:cxn modelId="{34EFFD72-5897-4B44-931F-637DAB8B0D79}" type="presParOf" srcId="{8DB2CA9F-88D6-4662-8464-4026EE7A03A5}" destId="{EA2AAFF1-82B1-4120-96AB-03D1DDDB1AE7}" srcOrd="5" destOrd="0" presId="urn:microsoft.com/office/officeart/2005/8/layout/target3"/>
    <dgm:cxn modelId="{5E18233A-84F4-4154-8E4E-8B65908CA3A2}" type="presParOf" srcId="{8DB2CA9F-88D6-4662-8464-4026EE7A03A5}" destId="{3A126504-E1C5-43BD-9373-15B101ADDCE0}" srcOrd="6" destOrd="0" presId="urn:microsoft.com/office/officeart/2005/8/layout/target3"/>
    <dgm:cxn modelId="{8F684C34-E1BC-4A0C-B7CE-65A4D1165ACF}" type="presParOf" srcId="{8DB2CA9F-88D6-4662-8464-4026EE7A03A5}" destId="{2CAAC343-8404-4F07-A0CD-8B7B3D598B8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3DA59-90E8-4104-956C-EC4AAAD01A0E}">
      <dsp:nvSpPr>
        <dsp:cNvPr id="0" name=""/>
        <dsp:cNvSpPr/>
      </dsp:nvSpPr>
      <dsp:spPr>
        <a:xfrm>
          <a:off x="4097255" y="2589302"/>
          <a:ext cx="3247560" cy="324756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Arial Black" panose="020B0A04020102020204" pitchFamily="34" charset="0"/>
            </a:rPr>
            <a:t>Un traducteur Morse</a:t>
          </a:r>
          <a:endParaRPr lang="fr-FR" sz="2400" kern="1200" dirty="0">
            <a:latin typeface="Arial Black" panose="020B0A04020102020204" pitchFamily="34" charset="0"/>
          </a:endParaRPr>
        </a:p>
      </dsp:txBody>
      <dsp:txXfrm>
        <a:off x="4750159" y="3350027"/>
        <a:ext cx="1941752" cy="1669313"/>
      </dsp:txXfrm>
    </dsp:sp>
    <dsp:sp modelId="{B670EABC-398A-43F3-948B-7D36909313A5}">
      <dsp:nvSpPr>
        <dsp:cNvPr id="0" name=""/>
        <dsp:cNvSpPr/>
      </dsp:nvSpPr>
      <dsp:spPr>
        <a:xfrm>
          <a:off x="2096238" y="1816111"/>
          <a:ext cx="2584916" cy="258491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" tIns="10800" rIns="10800" bIns="1080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 Black" panose="020B0A04020102020204" pitchFamily="34" charset="0"/>
            </a:rPr>
            <a:t>Une interface graphique</a:t>
          </a:r>
          <a:endParaRPr lang="fr-FR" sz="1400" kern="1200" dirty="0">
            <a:latin typeface="Arial Black" panose="020B0A04020102020204" pitchFamily="34" charset="0"/>
          </a:endParaRPr>
        </a:p>
      </dsp:txBody>
      <dsp:txXfrm>
        <a:off x="2746998" y="2470805"/>
        <a:ext cx="1283396" cy="1275528"/>
      </dsp:txXfrm>
    </dsp:sp>
    <dsp:sp modelId="{C41A9229-6153-4399-8D3A-00F5F05650C2}">
      <dsp:nvSpPr>
        <dsp:cNvPr id="0" name=""/>
        <dsp:cNvSpPr/>
      </dsp:nvSpPr>
      <dsp:spPr>
        <a:xfrm rot="20700000">
          <a:off x="3421375" y="217688"/>
          <a:ext cx="2532690" cy="25326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latin typeface="Arial Black" panose="020B0A04020102020204" pitchFamily="34" charset="0"/>
            </a:rPr>
            <a:t>Des méthodes</a:t>
          </a:r>
          <a:endParaRPr lang="fr-FR" sz="1400" kern="1200" dirty="0">
            <a:latin typeface="Arial Black" panose="020B0A04020102020204" pitchFamily="34" charset="0"/>
          </a:endParaRPr>
        </a:p>
      </dsp:txBody>
      <dsp:txXfrm rot="-20700000">
        <a:off x="3976868" y="773181"/>
        <a:ext cx="1421704" cy="1421704"/>
      </dsp:txXfrm>
    </dsp:sp>
    <dsp:sp modelId="{BB2EBB2E-52BA-4524-BB2C-E62C637C67D5}">
      <dsp:nvSpPr>
        <dsp:cNvPr id="0" name=""/>
        <dsp:cNvSpPr/>
      </dsp:nvSpPr>
      <dsp:spPr>
        <a:xfrm>
          <a:off x="3866751" y="2088232"/>
          <a:ext cx="4156877" cy="4156877"/>
        </a:xfrm>
        <a:prstGeom prst="circularArrow">
          <a:avLst>
            <a:gd name="adj1" fmla="val 4687"/>
            <a:gd name="adj2" fmla="val 299029"/>
            <a:gd name="adj3" fmla="val 2546046"/>
            <a:gd name="adj4" fmla="val 1579834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23DF-526D-4EA8-87CA-E654F73E56DB}">
      <dsp:nvSpPr>
        <dsp:cNvPr id="0" name=""/>
        <dsp:cNvSpPr/>
      </dsp:nvSpPr>
      <dsp:spPr>
        <a:xfrm>
          <a:off x="1789483" y="1397722"/>
          <a:ext cx="3020231" cy="30202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7F5D-6374-4BB3-B66A-077F127579E5}">
      <dsp:nvSpPr>
        <dsp:cNvPr id="0" name=""/>
        <dsp:cNvSpPr/>
      </dsp:nvSpPr>
      <dsp:spPr>
        <a:xfrm>
          <a:off x="2995364" y="-216016"/>
          <a:ext cx="3256417" cy="32564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E50ED-5215-4308-83F4-640FCE042786}">
      <dsp:nvSpPr>
        <dsp:cNvPr id="0" name=""/>
        <dsp:cNvSpPr/>
      </dsp:nvSpPr>
      <dsp:spPr>
        <a:xfrm>
          <a:off x="0" y="0"/>
          <a:ext cx="1754326" cy="17543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B544-D1CC-483A-8E54-2075570A697A}">
      <dsp:nvSpPr>
        <dsp:cNvPr id="0" name=""/>
        <dsp:cNvSpPr/>
      </dsp:nvSpPr>
      <dsp:spPr>
        <a:xfrm>
          <a:off x="877163" y="0"/>
          <a:ext cx="7765186" cy="1754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i="1" kern="1200" dirty="0" smtClean="0"/>
            <a:t>Kévin MASCHTALER </a:t>
          </a:r>
          <a:r>
            <a:rPr lang="fr-FR" sz="1800" kern="1200" dirty="0" smtClean="0"/>
            <a:t>– Licence Professionnelle Génie Logiciel </a:t>
          </a:r>
          <a:endParaRPr lang="fr-FR" sz="1800" kern="1200" dirty="0"/>
        </a:p>
      </dsp:txBody>
      <dsp:txXfrm>
        <a:off x="877163" y="0"/>
        <a:ext cx="7765186" cy="833304"/>
      </dsp:txXfrm>
    </dsp:sp>
    <dsp:sp modelId="{A7AEBC4E-C656-43C6-B723-65BC201D3CE9}">
      <dsp:nvSpPr>
        <dsp:cNvPr id="0" name=""/>
        <dsp:cNvSpPr/>
      </dsp:nvSpPr>
      <dsp:spPr>
        <a:xfrm>
          <a:off x="460510" y="833304"/>
          <a:ext cx="833304" cy="833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AAFF1-82B1-4120-96AB-03D1DDDB1AE7}">
      <dsp:nvSpPr>
        <dsp:cNvPr id="0" name=""/>
        <dsp:cNvSpPr/>
      </dsp:nvSpPr>
      <dsp:spPr>
        <a:xfrm>
          <a:off x="877163" y="833304"/>
          <a:ext cx="7765186" cy="833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i="1" kern="1200" dirty="0" smtClean="0"/>
            <a:t>Pascal CHEVALLOT </a:t>
          </a:r>
          <a:r>
            <a:rPr lang="fr-FR" sz="1800" kern="1200" dirty="0" smtClean="0"/>
            <a:t>– Licence Professionnelle Génie Logiciel  </a:t>
          </a:r>
        </a:p>
      </dsp:txBody>
      <dsp:txXfrm>
        <a:off x="877163" y="833304"/>
        <a:ext cx="7765186" cy="833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FF9C7A-705E-465A-8C9F-FCE204C84786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fr-FR" smtClean="0"/>
              <a:t>AGURAM - Metz Métropole - Portail Statistique, décisionnel et géodécisionnel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9BDEF8E-BFA6-48A0-8608-0F7B0CA1C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372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91C6144-98F9-428E-BCA9-4DA8F2AB521E}" type="datetimeFigureOut">
              <a:rPr lang="fr-FR" smtClean="0"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fr-FR" smtClean="0"/>
              <a:t>AGURAM - Metz Métropole - Portail Statistique, décisionnel et géodécisionnel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83DA39-E3D4-4ED9-9B6B-9566BF762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978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benhmid@aguram.or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pchevallot@metzmetropole.f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Contacts :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Hocine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BEN HMID – Pôle Système d’Information AGURAM – </a:t>
            </a: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Chef de Projet Informatique décisionnelle et</a:t>
            </a:r>
            <a:r>
              <a:rPr lang="fr-FR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Développement </a:t>
            </a: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hbenhmid@aguram.org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– 03 87 21 99 </a:t>
            </a: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  <a:p>
            <a:pPr marL="185715" marR="0" indent="-18571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Pascal CHEVALLOT – Pôle Système d’Information AGURAM  - Chef de Projet</a:t>
            </a:r>
            <a:r>
              <a:rPr lang="fr-FR" sz="11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SI </a:t>
            </a: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/ Stagiaire Metz Métropole (RSI AGURAM actuellement en formation continue CIF – Licence Professionnelle en alternance SIL Génie Logiciel) – pchevallot@aguram.org / </a:t>
            </a: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pchevallot@metzmetropole.fr</a:t>
            </a:r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3DA39-E3D4-4ED9-9B6B-9566BF762585}" type="slidenum">
              <a:rPr lang="fr-FR" smtClean="0"/>
              <a:t>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9721106"/>
            <a:ext cx="5781898" cy="511731"/>
          </a:xfrm>
        </p:spPr>
        <p:txBody>
          <a:bodyPr/>
          <a:lstStyle/>
          <a:p>
            <a:r>
              <a:rPr lang="fr-FR" dirty="0" smtClean="0"/>
              <a:t>AGURAM - Metz Métropole - Portail Statistique, décisionnel et </a:t>
            </a:r>
            <a:r>
              <a:rPr lang="fr-FR" dirty="0" err="1" smtClean="0"/>
              <a:t>géodécisionnel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45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AGURAM - Metz Métropole - Portail Statistique, décisionnel et géodécisionnel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83DA39-E3D4-4ED9-9B6B-9566BF7625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31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AGURAM - Metz Métropole - Portail Statistique, décisionnel et géodécisionnel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83DA39-E3D4-4ED9-9B6B-9566BF7625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31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82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8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107504" y="6525344"/>
            <a:ext cx="8928992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LPSIL</a:t>
            </a:r>
            <a:r>
              <a:rPr lang="fr-FR" sz="1400" b="1" i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Génie Logiciel – Projet </a:t>
            </a:r>
            <a:r>
              <a:rPr lang="fr-FR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JAVA – Traducteur Morse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116632"/>
            <a:ext cx="8784976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Projet JAVA</a:t>
            </a:r>
          </a:p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LPSIL Génie Logiciel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854719664"/>
              </p:ext>
            </p:extLst>
          </p:nvPr>
        </p:nvGraphicFramePr>
        <p:xfrm>
          <a:off x="251520" y="764704"/>
          <a:ext cx="878497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07504" y="5418882"/>
            <a:ext cx="3960440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 Black" panose="020B0A04020102020204" pitchFamily="34" charset="0"/>
              </a:rPr>
              <a:t>Kévin MASCHTALER</a:t>
            </a:r>
          </a:p>
          <a:p>
            <a:r>
              <a:rPr lang="fr-FR" sz="2400" dirty="0" smtClean="0">
                <a:latin typeface="Arial Black" panose="020B0A04020102020204" pitchFamily="34" charset="0"/>
              </a:rPr>
              <a:t>Pascal CHEVALLOT</a:t>
            </a:r>
            <a:endParaRPr lang="fr-F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SOMMAIRE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239102" y="764704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1. Analyse du besoin</a:t>
            </a:r>
            <a:endParaRPr lang="fr-FR" sz="2400" kern="1200" dirty="0"/>
          </a:p>
        </p:txBody>
      </p:sp>
      <p:sp>
        <p:nvSpPr>
          <p:cNvPr id="4" name="Forme libre 3"/>
          <p:cNvSpPr/>
          <p:nvPr/>
        </p:nvSpPr>
        <p:spPr>
          <a:xfrm>
            <a:off x="239102" y="2205001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2. La classe Morse</a:t>
            </a:r>
            <a:endParaRPr lang="fr-FR" sz="2400" kern="1200" dirty="0"/>
          </a:p>
        </p:txBody>
      </p:sp>
      <p:sp>
        <p:nvSpPr>
          <p:cNvPr id="5" name="Forme libre 4"/>
          <p:cNvSpPr/>
          <p:nvPr/>
        </p:nvSpPr>
        <p:spPr>
          <a:xfrm>
            <a:off x="239102" y="3645298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3. L’interface graphique</a:t>
            </a:r>
            <a:endParaRPr lang="fr-FR" sz="2400" kern="1200" dirty="0"/>
          </a:p>
        </p:txBody>
      </p:sp>
      <p:sp>
        <p:nvSpPr>
          <p:cNvPr id="6" name="Forme libre 5"/>
          <p:cNvSpPr/>
          <p:nvPr/>
        </p:nvSpPr>
        <p:spPr>
          <a:xfrm>
            <a:off x="239102" y="5085594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4. Feedback</a:t>
            </a:r>
            <a:endParaRPr lang="fr-FR" sz="2400" kern="1200" dirty="0"/>
          </a:p>
        </p:txBody>
      </p:sp>
    </p:spTree>
    <p:extLst>
      <p:ext uri="{BB962C8B-B14F-4D97-AF65-F5344CB8AC3E}">
        <p14:creationId xmlns:p14="http://schemas.microsoft.com/office/powerpoint/2010/main" val="27526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1. ANALYSE DU BESOIN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250824" y="980728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Traduire un fichier texte en un fichier Morse et inversement :</a:t>
            </a:r>
            <a:endParaRPr lang="fr-FR" sz="2400" kern="1200" dirty="0"/>
          </a:p>
        </p:txBody>
      </p:sp>
      <p:sp>
        <p:nvSpPr>
          <p:cNvPr id="12" name="Forme libre 11"/>
          <p:cNvSpPr/>
          <p:nvPr/>
        </p:nvSpPr>
        <p:spPr>
          <a:xfrm>
            <a:off x="249989" y="2471964"/>
            <a:ext cx="7274339" cy="970591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dirty="0" smtClean="0"/>
              <a:t>1. Décomposition de la traduction :</a:t>
            </a:r>
          </a:p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Texte &gt; Ligne &gt; Caractère &gt; Dictionnaire</a:t>
            </a:r>
            <a:endParaRPr lang="fr-FR" sz="2400" kern="1200" dirty="0"/>
          </a:p>
        </p:txBody>
      </p:sp>
      <p:sp>
        <p:nvSpPr>
          <p:cNvPr id="13" name="Forme libre 12"/>
          <p:cNvSpPr/>
          <p:nvPr/>
        </p:nvSpPr>
        <p:spPr>
          <a:xfrm>
            <a:off x="234800" y="3614032"/>
            <a:ext cx="7274339" cy="970591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dirty="0" smtClean="0"/>
              <a:t>2. Lecture / Ecriture d’un fichier texte</a:t>
            </a:r>
            <a:endParaRPr lang="fr-FR" sz="2400" kern="1200" dirty="0"/>
          </a:p>
        </p:txBody>
      </p:sp>
      <p:sp>
        <p:nvSpPr>
          <p:cNvPr id="14" name="Forme libre 13"/>
          <p:cNvSpPr/>
          <p:nvPr/>
        </p:nvSpPr>
        <p:spPr>
          <a:xfrm>
            <a:off x="234799" y="4756100"/>
            <a:ext cx="7274339" cy="970591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dirty="0" smtClean="0"/>
              <a:t>3. Ergonomie utilisateur</a:t>
            </a:r>
            <a:endParaRPr lang="fr-FR" sz="2400" kern="1200" dirty="0"/>
          </a:p>
        </p:txBody>
      </p:sp>
    </p:spTree>
    <p:extLst>
      <p:ext uri="{BB962C8B-B14F-4D97-AF65-F5344CB8AC3E}">
        <p14:creationId xmlns:p14="http://schemas.microsoft.com/office/powerpoint/2010/main" val="37271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2. La classe Morse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250826" y="692696"/>
            <a:ext cx="8642349" cy="65987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2.1 Diagramme de classe</a:t>
            </a:r>
            <a:endParaRPr lang="fr-FR" sz="2400" kern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13" y="1484784"/>
            <a:ext cx="6846374" cy="486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50826" y="692696"/>
            <a:ext cx="8642349" cy="65987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2.2 Pourquoi  utiliser la classe </a:t>
            </a:r>
            <a:r>
              <a:rPr lang="fr-FR" sz="2400" kern="1200" dirty="0" err="1" smtClean="0"/>
              <a:t>HashMap</a:t>
            </a:r>
            <a:r>
              <a:rPr lang="fr-FR" sz="2400" kern="1200" dirty="0" smtClean="0"/>
              <a:t> ?</a:t>
            </a:r>
            <a:endParaRPr lang="fr-FR" sz="2400" kern="1200" dirty="0"/>
          </a:p>
        </p:txBody>
      </p:sp>
      <p:sp>
        <p:nvSpPr>
          <p:cNvPr id="3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2. La classe Morse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18706" y="1886732"/>
            <a:ext cx="8642349" cy="1800200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r>
              <a:rPr lang="nb-NO" sz="2400" b="1" dirty="0" smtClean="0"/>
              <a:t>import </a:t>
            </a:r>
            <a:r>
              <a:rPr lang="nb-NO" sz="2400" dirty="0" smtClean="0"/>
              <a:t>java.util.HashMap;</a:t>
            </a:r>
          </a:p>
          <a:p>
            <a:r>
              <a:rPr lang="nb-NO" sz="2400" b="1" dirty="0" smtClean="0"/>
              <a:t>private</a:t>
            </a:r>
            <a:r>
              <a:rPr lang="nb-NO" sz="2400" dirty="0" smtClean="0"/>
              <a:t> </a:t>
            </a:r>
            <a:r>
              <a:rPr lang="nb-NO" sz="2400" dirty="0"/>
              <a:t>HashMap</a:t>
            </a:r>
            <a:r>
              <a:rPr lang="nb-NO" sz="2400" b="1" dirty="0"/>
              <a:t>&lt;</a:t>
            </a:r>
            <a:r>
              <a:rPr lang="nb-NO" sz="2400" dirty="0"/>
              <a:t>String</a:t>
            </a:r>
            <a:r>
              <a:rPr lang="nb-NO" sz="2400" b="1" dirty="0"/>
              <a:t>,</a:t>
            </a:r>
            <a:r>
              <a:rPr lang="nb-NO" sz="2400" dirty="0"/>
              <a:t>String</a:t>
            </a:r>
            <a:r>
              <a:rPr lang="nb-NO" sz="2400" b="1" dirty="0"/>
              <a:t>&gt;</a:t>
            </a:r>
            <a:r>
              <a:rPr lang="nb-NO" sz="2400" dirty="0"/>
              <a:t> alphaVersmorse</a:t>
            </a:r>
            <a:r>
              <a:rPr lang="nb-NO" sz="2400" b="1" dirty="0"/>
              <a:t>;</a:t>
            </a:r>
            <a:endParaRPr lang="nb-NO" sz="2400" dirty="0"/>
          </a:p>
          <a:p>
            <a:r>
              <a:rPr lang="nb-NO" sz="2400" b="1" dirty="0" smtClean="0"/>
              <a:t>private</a:t>
            </a:r>
            <a:r>
              <a:rPr lang="nb-NO" sz="2400" dirty="0" smtClean="0"/>
              <a:t> </a:t>
            </a:r>
            <a:r>
              <a:rPr lang="nb-NO" sz="2400" dirty="0"/>
              <a:t>HashMap</a:t>
            </a:r>
            <a:r>
              <a:rPr lang="nb-NO" sz="2400" b="1" dirty="0"/>
              <a:t>&lt;</a:t>
            </a:r>
            <a:r>
              <a:rPr lang="nb-NO" sz="2400" dirty="0"/>
              <a:t>String</a:t>
            </a:r>
            <a:r>
              <a:rPr lang="nb-NO" sz="2400" b="1" dirty="0"/>
              <a:t>,</a:t>
            </a:r>
            <a:r>
              <a:rPr lang="nb-NO" sz="2400" dirty="0"/>
              <a:t>String</a:t>
            </a:r>
            <a:r>
              <a:rPr lang="nb-NO" sz="2400" b="1" dirty="0"/>
              <a:t>&gt;</a:t>
            </a:r>
            <a:r>
              <a:rPr lang="nb-NO" sz="2400" dirty="0"/>
              <a:t> morseVersalpha</a:t>
            </a:r>
            <a:r>
              <a:rPr lang="nb-NO" sz="2400" b="1" dirty="0"/>
              <a:t>;</a:t>
            </a:r>
            <a:endParaRPr lang="nb-NO" sz="2400" dirty="0">
              <a:effectLst/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218706" y="4221088"/>
            <a:ext cx="8642349" cy="1800200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nb-NO" sz="2400" b="1" dirty="0" smtClean="0"/>
              <a:t>Association clé / valeur</a:t>
            </a:r>
          </a:p>
          <a:p>
            <a:pPr marL="342900" indent="-342900">
              <a:buFontTx/>
              <a:buChar char="-"/>
            </a:pPr>
            <a:r>
              <a:rPr lang="nb-NO" sz="2400" b="1" dirty="0" smtClean="0">
                <a:effectLst/>
              </a:rPr>
              <a:t>Tri / Parcours rapides et optimisés</a:t>
            </a:r>
          </a:p>
          <a:p>
            <a:pPr marL="342900" indent="-342900">
              <a:buFontTx/>
              <a:buChar char="-"/>
            </a:pPr>
            <a:r>
              <a:rPr lang="nb-NO" sz="2400" b="1" dirty="0" smtClean="0"/>
              <a:t>Simplicité d’implémentation</a:t>
            </a:r>
            <a:endParaRPr lang="nb-NO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78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34766" y="692696"/>
            <a:ext cx="8642349" cy="65987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2.3 Décomposition des fonctions </a:t>
            </a:r>
            <a:endParaRPr lang="fr-FR" sz="2400" kern="1200" dirty="0"/>
          </a:p>
        </p:txBody>
      </p:sp>
      <p:sp>
        <p:nvSpPr>
          <p:cNvPr id="3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2. La classe Morse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34766" y="1412776"/>
            <a:ext cx="8642349" cy="2232248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r>
              <a:rPr lang="nb-NO" sz="2400" b="1" dirty="0" smtClean="0"/>
              <a:t>Les fonctions de traduction :</a:t>
            </a:r>
          </a:p>
          <a:p>
            <a:pPr marL="342900" indent="-342900">
              <a:buFontTx/>
              <a:buChar char="-"/>
            </a:pPr>
            <a:r>
              <a:rPr lang="nb-NO" sz="2400" b="1" dirty="0" smtClean="0">
                <a:effectLst/>
              </a:rPr>
              <a:t>Traitement des caractères : String </a:t>
            </a:r>
            <a:r>
              <a:rPr lang="nb-NO" sz="2400" i="1" dirty="0" smtClean="0">
                <a:effectLst/>
              </a:rPr>
              <a:t>alphaToMorseChar()</a:t>
            </a:r>
            <a:endParaRPr lang="nb-NO" sz="2400" b="1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nb-NO" sz="2400" b="1" dirty="0" smtClean="0"/>
              <a:t>Traitement des chaînes de caractères : String </a:t>
            </a:r>
            <a:r>
              <a:rPr lang="nb-NO" sz="2400" i="1" dirty="0" smtClean="0"/>
              <a:t>morseToAlpha()</a:t>
            </a:r>
            <a:endParaRPr lang="nb-NO" sz="2400" b="1" dirty="0" smtClean="0"/>
          </a:p>
          <a:p>
            <a:pPr marL="342900" indent="-342900">
              <a:buFontTx/>
              <a:buChar char="-"/>
            </a:pPr>
            <a:r>
              <a:rPr lang="nb-NO" sz="2400" b="1" dirty="0" smtClean="0">
                <a:effectLst/>
              </a:rPr>
              <a:t>Traitement des fichiers : boolean </a:t>
            </a:r>
            <a:r>
              <a:rPr lang="nb-NO" sz="2400" i="1" dirty="0" smtClean="0">
                <a:effectLst/>
              </a:rPr>
              <a:t>alphaToMorseFile()</a:t>
            </a:r>
          </a:p>
        </p:txBody>
      </p:sp>
      <p:sp>
        <p:nvSpPr>
          <p:cNvPr id="5" name="Forme libre 4"/>
          <p:cNvSpPr/>
          <p:nvPr/>
        </p:nvSpPr>
        <p:spPr>
          <a:xfrm>
            <a:off x="234766" y="3789040"/>
            <a:ext cx="8642349" cy="1800200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r>
              <a:rPr lang="nb-NO" sz="2400" b="1" dirty="0" smtClean="0"/>
              <a:t>La gestion du dictionnaire :</a:t>
            </a:r>
          </a:p>
          <a:p>
            <a:pPr marL="342900" indent="-342900">
              <a:buFontTx/>
              <a:buChar char="-"/>
            </a:pPr>
            <a:r>
              <a:rPr lang="nb-NO" sz="2400" b="1" dirty="0" smtClean="0">
                <a:effectLst/>
              </a:rPr>
              <a:t>Initialisation du dictionnaire : boolean </a:t>
            </a:r>
            <a:r>
              <a:rPr lang="nb-NO" sz="2400" i="1" dirty="0" smtClean="0">
                <a:effectLst/>
              </a:rPr>
              <a:t>initDictionnary()</a:t>
            </a:r>
          </a:p>
          <a:p>
            <a:pPr marL="342900" indent="-342900">
              <a:buFontTx/>
              <a:buChar char="-"/>
            </a:pPr>
            <a:r>
              <a:rPr lang="nb-NO" sz="2400" b="1" dirty="0" smtClean="0"/>
              <a:t>Parcours du dictionnaire : String </a:t>
            </a:r>
            <a:r>
              <a:rPr lang="nb-NO" sz="2400" i="1" dirty="0" smtClean="0"/>
              <a:t>getDictionnary()</a:t>
            </a:r>
          </a:p>
          <a:p>
            <a:pPr marL="342900" indent="-342900">
              <a:buFontTx/>
              <a:buChar char="-"/>
            </a:pPr>
            <a:r>
              <a:rPr lang="nb-NO" sz="2400" b="1" dirty="0" smtClean="0">
                <a:effectLst/>
              </a:rPr>
              <a:t>Ajout / Suppression du dictionnaire : void </a:t>
            </a:r>
            <a:r>
              <a:rPr lang="nb-NO" sz="2400" i="1" dirty="0" smtClean="0">
                <a:effectLst/>
              </a:rPr>
              <a:t>addToDictionnary()</a:t>
            </a:r>
            <a:endParaRPr lang="nb-NO" sz="2400" i="1" dirty="0">
              <a:effectLst/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234766" y="5733256"/>
            <a:ext cx="8642349" cy="65987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i="1" kern="1200" dirty="0" smtClean="0"/>
              <a:t>Utilisation d’une classe outils Tools pour lecture / écriture fichiers</a:t>
            </a:r>
            <a:endParaRPr lang="fr-FR" sz="2400" i="1" kern="1200" dirty="0"/>
          </a:p>
        </p:txBody>
      </p:sp>
    </p:spTree>
    <p:extLst>
      <p:ext uri="{BB962C8B-B14F-4D97-AF65-F5344CB8AC3E}">
        <p14:creationId xmlns:p14="http://schemas.microsoft.com/office/powerpoint/2010/main" val="351796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3. L’interface graphique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1" y="805190"/>
            <a:ext cx="7142858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"/>
          <p:cNvSpPr txBox="1">
            <a:spLocks noChangeArrowheads="1"/>
          </p:cNvSpPr>
          <p:nvPr/>
        </p:nvSpPr>
        <p:spPr bwMode="auto">
          <a:xfrm>
            <a:off x="250825" y="115888"/>
            <a:ext cx="864235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chemeClr val="bg1"/>
                </a:solidFill>
                <a:latin typeface="Arial Black" pitchFamily="34" charset="0"/>
              </a:rPr>
              <a:t>4. Feedback</a:t>
            </a:r>
            <a:endParaRPr lang="fr-FR" altLang="fr-FR" sz="2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239102" y="1245145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1. Apprentissage de Java et interface graphique en Java</a:t>
            </a:r>
            <a:endParaRPr lang="fr-FR" sz="2400" kern="1200" dirty="0"/>
          </a:p>
        </p:txBody>
      </p:sp>
      <p:sp>
        <p:nvSpPr>
          <p:cNvPr id="4" name="Forme libre 3"/>
          <p:cNvSpPr/>
          <p:nvPr/>
        </p:nvSpPr>
        <p:spPr>
          <a:xfrm>
            <a:off x="239102" y="2829321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kern="1200" dirty="0" smtClean="0"/>
              <a:t>2. Gestion de projet : Git / </a:t>
            </a:r>
            <a:r>
              <a:rPr lang="fr-FR" sz="2400" kern="1200" dirty="0" err="1" smtClean="0"/>
              <a:t>GitHub</a:t>
            </a:r>
            <a:r>
              <a:rPr lang="fr-FR" sz="2400" kern="1200" dirty="0" smtClean="0"/>
              <a:t>, </a:t>
            </a:r>
            <a:r>
              <a:rPr lang="fr-FR" sz="2400" kern="1200" dirty="0" err="1" smtClean="0"/>
              <a:t>versioning</a:t>
            </a:r>
            <a:r>
              <a:rPr lang="fr-FR" sz="2400" kern="1200" dirty="0" smtClean="0"/>
              <a:t>, documentation</a:t>
            </a:r>
            <a:endParaRPr lang="fr-FR" sz="2400" kern="1200" dirty="0"/>
          </a:p>
        </p:txBody>
      </p:sp>
      <p:sp>
        <p:nvSpPr>
          <p:cNvPr id="5" name="Forme libre 4"/>
          <p:cNvSpPr/>
          <p:nvPr/>
        </p:nvSpPr>
        <p:spPr>
          <a:xfrm>
            <a:off x="253403" y="4413497"/>
            <a:ext cx="8642349" cy="1319759"/>
          </a:xfrm>
          <a:custGeom>
            <a:avLst/>
            <a:gdLst>
              <a:gd name="connsiteX0" fmla="*/ 0 w 8642349"/>
              <a:gd name="connsiteY0" fmla="*/ 219964 h 1319759"/>
              <a:gd name="connsiteX1" fmla="*/ 219964 w 8642349"/>
              <a:gd name="connsiteY1" fmla="*/ 0 h 1319759"/>
              <a:gd name="connsiteX2" fmla="*/ 8422385 w 8642349"/>
              <a:gd name="connsiteY2" fmla="*/ 0 h 1319759"/>
              <a:gd name="connsiteX3" fmla="*/ 8642349 w 8642349"/>
              <a:gd name="connsiteY3" fmla="*/ 219964 h 1319759"/>
              <a:gd name="connsiteX4" fmla="*/ 8642349 w 8642349"/>
              <a:gd name="connsiteY4" fmla="*/ 1099795 h 1319759"/>
              <a:gd name="connsiteX5" fmla="*/ 8422385 w 8642349"/>
              <a:gd name="connsiteY5" fmla="*/ 1319759 h 1319759"/>
              <a:gd name="connsiteX6" fmla="*/ 219964 w 8642349"/>
              <a:gd name="connsiteY6" fmla="*/ 1319759 h 1319759"/>
              <a:gd name="connsiteX7" fmla="*/ 0 w 8642349"/>
              <a:gd name="connsiteY7" fmla="*/ 1099795 h 1319759"/>
              <a:gd name="connsiteX8" fmla="*/ 0 w 8642349"/>
              <a:gd name="connsiteY8" fmla="*/ 219964 h 13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319759">
                <a:moveTo>
                  <a:pt x="0" y="219964"/>
                </a:moveTo>
                <a:cubicBezTo>
                  <a:pt x="0" y="98481"/>
                  <a:pt x="98481" y="0"/>
                  <a:pt x="219964" y="0"/>
                </a:cubicBezTo>
                <a:lnTo>
                  <a:pt x="8422385" y="0"/>
                </a:lnTo>
                <a:cubicBezTo>
                  <a:pt x="8543868" y="0"/>
                  <a:pt x="8642349" y="98481"/>
                  <a:pt x="8642349" y="219964"/>
                </a:cubicBezTo>
                <a:lnTo>
                  <a:pt x="8642349" y="1099795"/>
                </a:lnTo>
                <a:cubicBezTo>
                  <a:pt x="8642349" y="1221278"/>
                  <a:pt x="8543868" y="1319759"/>
                  <a:pt x="8422385" y="1319759"/>
                </a:cubicBezTo>
                <a:lnTo>
                  <a:pt x="219964" y="1319759"/>
                </a:lnTo>
                <a:cubicBezTo>
                  <a:pt x="98481" y="1319759"/>
                  <a:pt x="0" y="1221278"/>
                  <a:pt x="0" y="1099795"/>
                </a:cubicBezTo>
                <a:lnTo>
                  <a:pt x="0" y="21996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865" tIns="155865" rIns="155865" bIns="155865" numCol="1" spcCol="1270" anchor="ctr" anchorCtr="0">
            <a:noAutofit/>
          </a:bodyPr>
          <a:lstStyle/>
          <a:p>
            <a:pPr lvl="0" algn="l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400" dirty="0"/>
              <a:t>3</a:t>
            </a:r>
            <a:r>
              <a:rPr lang="fr-FR" sz="2400" kern="1200" dirty="0" smtClean="0"/>
              <a:t>. Choix de solution</a:t>
            </a:r>
            <a:endParaRPr lang="fr-FR" sz="2400" kern="1200" dirty="0"/>
          </a:p>
        </p:txBody>
      </p:sp>
    </p:spTree>
    <p:extLst>
      <p:ext uri="{BB962C8B-B14F-4D97-AF65-F5344CB8AC3E}">
        <p14:creationId xmlns:p14="http://schemas.microsoft.com/office/powerpoint/2010/main" val="33679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250825" y="1308003"/>
            <a:ext cx="8642349" cy="1153620"/>
          </a:xfrm>
          <a:custGeom>
            <a:avLst/>
            <a:gdLst>
              <a:gd name="connsiteX0" fmla="*/ 0 w 8642349"/>
              <a:gd name="connsiteY0" fmla="*/ 192274 h 1153620"/>
              <a:gd name="connsiteX1" fmla="*/ 192274 w 8642349"/>
              <a:gd name="connsiteY1" fmla="*/ 0 h 1153620"/>
              <a:gd name="connsiteX2" fmla="*/ 8450075 w 8642349"/>
              <a:gd name="connsiteY2" fmla="*/ 0 h 1153620"/>
              <a:gd name="connsiteX3" fmla="*/ 8642349 w 8642349"/>
              <a:gd name="connsiteY3" fmla="*/ 192274 h 1153620"/>
              <a:gd name="connsiteX4" fmla="*/ 8642349 w 8642349"/>
              <a:gd name="connsiteY4" fmla="*/ 961346 h 1153620"/>
              <a:gd name="connsiteX5" fmla="*/ 8450075 w 8642349"/>
              <a:gd name="connsiteY5" fmla="*/ 1153620 h 1153620"/>
              <a:gd name="connsiteX6" fmla="*/ 192274 w 8642349"/>
              <a:gd name="connsiteY6" fmla="*/ 1153620 h 1153620"/>
              <a:gd name="connsiteX7" fmla="*/ 0 w 8642349"/>
              <a:gd name="connsiteY7" fmla="*/ 961346 h 1153620"/>
              <a:gd name="connsiteX8" fmla="*/ 0 w 8642349"/>
              <a:gd name="connsiteY8" fmla="*/ 192274 h 115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2349" h="1153620">
                <a:moveTo>
                  <a:pt x="0" y="192274"/>
                </a:moveTo>
                <a:cubicBezTo>
                  <a:pt x="0" y="86084"/>
                  <a:pt x="86084" y="0"/>
                  <a:pt x="192274" y="0"/>
                </a:cubicBezTo>
                <a:lnTo>
                  <a:pt x="8450075" y="0"/>
                </a:lnTo>
                <a:cubicBezTo>
                  <a:pt x="8556265" y="0"/>
                  <a:pt x="8642349" y="86084"/>
                  <a:pt x="8642349" y="192274"/>
                </a:cubicBezTo>
                <a:lnTo>
                  <a:pt x="8642349" y="961346"/>
                </a:lnTo>
                <a:cubicBezTo>
                  <a:pt x="8642349" y="1067536"/>
                  <a:pt x="8556265" y="1153620"/>
                  <a:pt x="8450075" y="1153620"/>
                </a:cubicBezTo>
                <a:lnTo>
                  <a:pt x="192274" y="1153620"/>
                </a:lnTo>
                <a:cubicBezTo>
                  <a:pt x="86084" y="1153620"/>
                  <a:pt x="0" y="1067536"/>
                  <a:pt x="0" y="961346"/>
                </a:cubicBezTo>
                <a:lnTo>
                  <a:pt x="0" y="1922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6805" tIns="166805" rIns="166805" bIns="166805" numCol="1" spcCol="1270" anchor="ctr" anchorCtr="0">
            <a:noAutofit/>
          </a:bodyPr>
          <a:lstStyle/>
          <a:p>
            <a:pPr lvl="0" algn="l" defTabSz="1289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4000" kern="1200" dirty="0" smtClean="0"/>
              <a:t>Merci beaucoup pour votre attention</a:t>
            </a:r>
            <a:endParaRPr lang="fr-FR" sz="4000" kern="1200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901311563"/>
              </p:ext>
            </p:extLst>
          </p:nvPr>
        </p:nvGraphicFramePr>
        <p:xfrm>
          <a:off x="250824" y="3862396"/>
          <a:ext cx="864234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2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351</Words>
  <Application>Microsoft Office PowerPoint</Application>
  <PresentationFormat>Affichage à l'écran (4:3)</PresentationFormat>
  <Paragraphs>56</Paragraphs>
  <Slides>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AGURAM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Présentation Projet JAVA Morse</dc:subject>
  <dc:creator>Pascal CHEVALLOT</dc:creator>
  <cp:lastModifiedBy>Pascal CHEVALLOT</cp:lastModifiedBy>
  <cp:revision>101</cp:revision>
  <cp:lastPrinted>2013-11-07T11:02:58Z</cp:lastPrinted>
  <dcterms:created xsi:type="dcterms:W3CDTF">2013-11-06T16:10:48Z</dcterms:created>
  <dcterms:modified xsi:type="dcterms:W3CDTF">2014-01-16T22:01:21Z</dcterms:modified>
  <cp:category>Pentaho, GeoDashboards, CDE, C*Tools</cp:category>
</cp:coreProperties>
</file>