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8293-3CCD-45CB-B3F4-4788D47F1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</a:t>
            </a:r>
            <a:r>
              <a:rPr lang="en-US" dirty="0"/>
              <a:t> </a:t>
            </a:r>
            <a:r>
              <a:rPr lang="en-US" dirty="0" err="1"/>
              <a:t>CircuitBreaker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C529F8-7F0E-45FC-A7CD-A9F5ABC89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Resilience4j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2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27106-0E97-4168-B474-82E46948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4126A-1040-441B-8E59-EEB9EC90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Circuit Breaker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 архитектурный шаблон автоматического выключателя, который останавливает вызов удаленного сервиса, если мы знаем, что вызов этого сервиса либо завершится сбоем, либо истечет время ожидания.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Используется для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экономии ресурсов и упреждающем поиске и устранении неисправностей удаленных вызовов процедур.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Реализован одним из модулей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бибилиотеки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resilience4j.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1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B4054-7FCA-4EEE-958A-55F9AC6E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BF80-2C39-4BEC-A95F-DD88055949D3}"/>
              </a:ext>
            </a:extLst>
          </p:cNvPr>
          <p:cNvSpPr txBox="1"/>
          <p:nvPr/>
        </p:nvSpPr>
        <p:spPr>
          <a:xfrm>
            <a:off x="998290" y="3059668"/>
            <a:ext cx="204691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Closed</a:t>
            </a:r>
            <a:r>
              <a:rPr lang="ru-RU" dirty="0">
                <a:solidFill>
                  <a:srgbClr val="00B050"/>
                </a:solidFill>
              </a:rPr>
              <a:t> (все ОК)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6AE2C-F775-4531-A792-D2A0A4B97419}"/>
              </a:ext>
            </a:extLst>
          </p:cNvPr>
          <p:cNvSpPr txBox="1"/>
          <p:nvPr/>
        </p:nvSpPr>
        <p:spPr>
          <a:xfrm>
            <a:off x="7996108" y="3101397"/>
            <a:ext cx="25339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ru-RU" dirty="0">
                <a:solidFill>
                  <a:srgbClr val="FF0000"/>
                </a:solidFill>
              </a:rPr>
              <a:t> (сервис упал)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88739-1FEC-4809-9A02-A20419BBB607}"/>
              </a:ext>
            </a:extLst>
          </p:cNvPr>
          <p:cNvSpPr txBox="1"/>
          <p:nvPr/>
        </p:nvSpPr>
        <p:spPr>
          <a:xfrm>
            <a:off x="4321729" y="5476624"/>
            <a:ext cx="204691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Half-Open</a:t>
            </a:r>
            <a:endParaRPr lang="ru-RU" dirty="0"/>
          </a:p>
          <a:p>
            <a:pPr algn="ctr"/>
            <a:r>
              <a:rPr lang="ru-RU" dirty="0"/>
              <a:t>(промежуточное состояние)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2DB1D2A-E4DD-498A-8F8F-AB8CE1EB93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5204" y="3244334"/>
            <a:ext cx="4950904" cy="41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FCA44A-713E-4819-B365-C74831BD86CD}"/>
              </a:ext>
            </a:extLst>
          </p:cNvPr>
          <p:cNvSpPr txBox="1"/>
          <p:nvPr/>
        </p:nvSpPr>
        <p:spPr>
          <a:xfrm>
            <a:off x="3542097" y="2550695"/>
            <a:ext cx="4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интенсивность отказов выше порога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05175BB-E90E-4B88-8E67-8DD0DF4E6E56}"/>
              </a:ext>
            </a:extLst>
          </p:cNvPr>
          <p:cNvCxnSpPr>
            <a:endCxn id="6" idx="0"/>
          </p:cNvCxnSpPr>
          <p:nvPr/>
        </p:nvCxnSpPr>
        <p:spPr>
          <a:xfrm flipH="1">
            <a:off x="5345186" y="3470729"/>
            <a:ext cx="2874790" cy="2005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A62D3C-A151-478C-BF4B-F83B2B776F8B}"/>
              </a:ext>
            </a:extLst>
          </p:cNvPr>
          <p:cNvSpPr txBox="1"/>
          <p:nvPr/>
        </p:nvSpPr>
        <p:spPr>
          <a:xfrm rot="19591101">
            <a:off x="4912500" y="4132248"/>
            <a:ext cx="33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длительного ожидания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A0B5A80-9821-413D-959B-B1A16FEF3783}"/>
              </a:ext>
            </a:extLst>
          </p:cNvPr>
          <p:cNvCxnSpPr>
            <a:cxnSpLocks/>
          </p:cNvCxnSpPr>
          <p:nvPr/>
        </p:nvCxnSpPr>
        <p:spPr>
          <a:xfrm flipV="1">
            <a:off x="6096000" y="3532120"/>
            <a:ext cx="2730366" cy="19445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64BACA-136F-4205-926C-33D05E73C146}"/>
              </a:ext>
            </a:extLst>
          </p:cNvPr>
          <p:cNvSpPr txBox="1"/>
          <p:nvPr/>
        </p:nvSpPr>
        <p:spPr>
          <a:xfrm rot="19459569">
            <a:off x="6190211" y="4253148"/>
            <a:ext cx="33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интенсивность отказов выше установленного порога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340F30A-4665-4626-8669-4E65A4558BAF}"/>
              </a:ext>
            </a:extLst>
          </p:cNvPr>
          <p:cNvCxnSpPr>
            <a:cxnSpLocks/>
          </p:cNvCxnSpPr>
          <p:nvPr/>
        </p:nvCxnSpPr>
        <p:spPr>
          <a:xfrm flipH="1" flipV="1">
            <a:off x="2470397" y="3464531"/>
            <a:ext cx="2371789" cy="20120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E86DEF-7512-41CA-AC51-A42F183F7ADA}"/>
              </a:ext>
            </a:extLst>
          </p:cNvPr>
          <p:cNvSpPr txBox="1"/>
          <p:nvPr/>
        </p:nvSpPr>
        <p:spPr>
          <a:xfrm rot="2647794">
            <a:off x="1340684" y="4478452"/>
            <a:ext cx="33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интенсивность отказов ниже установленного порога</a:t>
            </a:r>
          </a:p>
        </p:txBody>
      </p:sp>
    </p:spTree>
    <p:extLst>
      <p:ext uri="{BB962C8B-B14F-4D97-AF65-F5344CB8AC3E}">
        <p14:creationId xmlns:p14="http://schemas.microsoft.com/office/powerpoint/2010/main" val="25155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F51EF-7053-4B34-B391-ECABAB8E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Настраиваемые параметры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EF28C-4DBA-4CAE-8268-D25FE456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8306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slidingWindowType</a:t>
            </a:r>
            <a:r>
              <a:rPr lang="ru-RU" b="0" i="0" dirty="0">
                <a:solidFill>
                  <a:srgbClr val="111111"/>
                </a:solidFill>
                <a:effectLst/>
                <a:latin typeface="Menlo"/>
              </a:rPr>
              <a:t> – скользящее окно: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COUNT_BASED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учитывает количество вызовов удаленного сервиса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TIME_BASED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– учитывает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вызовы удаленного сервиса в течение определенного периода времени</a:t>
            </a: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failureRateThreshold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определяет количество вызовов, которые следует учитывать при включении автоматического выключателя</a:t>
            </a: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slowCallRateThreshold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настраивает порог низкой скорости вызова в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%</a:t>
            </a: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slowCallDurationThreshold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- настраивает порог продолжительности времени, при котором вызовы считаются медленными</a:t>
            </a: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minimumNumberOfCalls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минимальное необходимое количество вызовов, перед которым автоматический выключатель может рассчитать частоту ошибок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292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F51EF-7053-4B34-B391-ECABAB8E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Настраиваемые параметры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EF28C-4DBA-4CAE-8268-D25FE456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830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ignoreException</a:t>
            </a:r>
            <a:r>
              <a:rPr lang="ru-RU" b="0" i="0" dirty="0">
                <a:solidFill>
                  <a:srgbClr val="111111"/>
                </a:solidFill>
                <a:effectLst/>
                <a:latin typeface="Menlo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позволяет настроить исключение, которое автоматический выключатель может игнорировать и не будет учитываться при успешном или неудачном вызове удаленного сервиса</a:t>
            </a: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waitDurationInOpenState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Продолжительность, в течение которой автоматический выключатель должен оставаться в разомкнутом состоянии перед переходом в полуоткрытое состояние (по умолчанию - 60 сек.)</a:t>
            </a:r>
          </a:p>
        </p:txBody>
      </p:sp>
    </p:spTree>
    <p:extLst>
      <p:ext uri="{BB962C8B-B14F-4D97-AF65-F5344CB8AC3E}">
        <p14:creationId xmlns:p14="http://schemas.microsoft.com/office/powerpoint/2010/main" val="55540527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405B3CF21DC4386B571C52AC715A2" ma:contentTypeVersion="9" ma:contentTypeDescription="Create a new document." ma:contentTypeScope="" ma:versionID="31cc5a0076456d1fc64157f7ee92eab2">
  <xsd:schema xmlns:xsd="http://www.w3.org/2001/XMLSchema" xmlns:xs="http://www.w3.org/2001/XMLSchema" xmlns:p="http://schemas.microsoft.com/office/2006/metadata/properties" xmlns:ns3="3018a771-5305-4db1-8a1f-9a5b26d43829" xmlns:ns4="93f52cb1-80a5-449c-98d8-5323ed11d3ff" targetNamespace="http://schemas.microsoft.com/office/2006/metadata/properties" ma:root="true" ma:fieldsID="46104593af28ffd02f801f9793b13fea" ns3:_="" ns4:_="">
    <xsd:import namespace="3018a771-5305-4db1-8a1f-9a5b26d43829"/>
    <xsd:import namespace="93f52cb1-80a5-449c-98d8-5323ed11d3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8a771-5305-4db1-8a1f-9a5b26d438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52cb1-80a5-449c-98d8-5323ed11d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4B234-E66D-4105-9A1E-3EEE71B63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8a771-5305-4db1-8a1f-9a5b26d43829"/>
    <ds:schemaRef ds:uri="93f52cb1-80a5-449c-98d8-5323ed11d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332DE-88E0-497A-BD1C-AF88BB8C50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5808B-F7E4-4B45-9515-37141B2695E6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93f52cb1-80a5-449c-98d8-5323ed11d3ff"/>
    <ds:schemaRef ds:uri="http://purl.org/dc/dcmitype/"/>
    <ds:schemaRef ds:uri="http://purl.org/dc/elements/1.1/"/>
    <ds:schemaRef ds:uri="http://schemas.microsoft.com/office/2006/documentManagement/types"/>
    <ds:schemaRef ds:uri="3018a771-5305-4db1-8a1f-9a5b26d43829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48</TotalTime>
  <Words>223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Menlo</vt:lpstr>
      <vt:lpstr>Trebuchet MS</vt:lpstr>
      <vt:lpstr>Берлин</vt:lpstr>
      <vt:lpstr>Шаблон CircuitBreaker</vt:lpstr>
      <vt:lpstr>Определение</vt:lpstr>
      <vt:lpstr>Схема</vt:lpstr>
      <vt:lpstr>Настраиваемые параметры (1)</vt:lpstr>
      <vt:lpstr>Настраиваемые параметры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CircuitBreaker</dc:title>
  <dc:creator>Peskov, Pavel</dc:creator>
  <cp:lastModifiedBy>Peskov, Pavel</cp:lastModifiedBy>
  <cp:revision>1</cp:revision>
  <dcterms:created xsi:type="dcterms:W3CDTF">2021-09-29T19:57:45Z</dcterms:created>
  <dcterms:modified xsi:type="dcterms:W3CDTF">2021-09-29T20:45:53Z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0x010100CED405B3CF21DC4386B571C52AC715A2</vt:lpwstr>
  </property>
</Properties>
</file>