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3" r:id="rId6"/>
    <p:sldId id="260" r:id="rId7"/>
    <p:sldId id="262" r:id="rId8"/>
    <p:sldId id="259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Q10: Complete subroutine plot gene and write a Perl program to plot the structure of human genes using SVG.</a:t>
            </a:r>
          </a:p>
        </p:txBody>
      </p:sp>
    </p:spTree>
    <p:extLst>
      <p:ext uri="{BB962C8B-B14F-4D97-AF65-F5344CB8AC3E}">
        <p14:creationId xmlns:p14="http://schemas.microsoft.com/office/powerpoint/2010/main" val="4960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Calculation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91784" cy="4419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477000" y="2286000"/>
            <a:ext cx="1971984" cy="1676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correction after scaling and round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END -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59486"/>
            <a:ext cx="4524375" cy="35718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5" y="1447800"/>
            <a:ext cx="8917949" cy="67013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8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81451"/>
            <a:ext cx="8686800" cy="81869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12" y="4096277"/>
            <a:ext cx="4226588" cy="12405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12" y="4096277"/>
            <a:ext cx="1914525" cy="36766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12" y="5586533"/>
            <a:ext cx="4419600" cy="4667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97232" y="3400114"/>
            <a:ext cx="2449462" cy="409885"/>
          </a:xfrm>
          <a:prstGeom prst="wedgeRectCallout">
            <a:avLst>
              <a:gd name="adj1" fmla="val -43934"/>
              <a:gd name="adj2" fmla="val -201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$gene-&gt;</a:t>
            </a:r>
            <a:r>
              <a:rPr lang="en-US" sz="1400" dirty="0" err="1" smtClean="0"/>
              <a:t>get_chrom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327839" y="996835"/>
            <a:ext cx="2301683" cy="306324"/>
          </a:xfrm>
          <a:prstGeom prst="wedgeRectCallout">
            <a:avLst>
              <a:gd name="adj1" fmla="val -38405"/>
              <a:gd name="adj2" fmla="val 291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left_margin_width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6858000" y="1149997"/>
            <a:ext cx="2153906" cy="306324"/>
          </a:xfrm>
          <a:prstGeom prst="wedgeRectCallout">
            <a:avLst>
              <a:gd name="adj1" fmla="val 36978"/>
              <a:gd name="adj2" fmla="val 255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  <a:r>
              <a:rPr lang="en-US" sz="1400" dirty="0" err="1"/>
              <a:t>genomic_position_end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3352800" y="996835"/>
            <a:ext cx="2286000" cy="603365"/>
          </a:xfrm>
          <a:prstGeom prst="wedgeRectCallout">
            <a:avLst>
              <a:gd name="adj1" fmla="val -45997"/>
              <a:gd name="adj2" fmla="val 135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</a:t>
            </a:r>
            <a:r>
              <a:rPr lang="en-US" dirty="0" err="1"/>
              <a:t>plot_ruler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33600"/>
            <a:ext cx="8915400" cy="116586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82" y="3429000"/>
            <a:ext cx="4963243" cy="3276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3" name="Rectangular Callout 2"/>
          <p:cNvSpPr/>
          <p:nvPr/>
        </p:nvSpPr>
        <p:spPr>
          <a:xfrm>
            <a:off x="342900" y="838200"/>
            <a:ext cx="8686800" cy="685800"/>
          </a:xfrm>
          <a:prstGeom prst="wedgeRectCallout">
            <a:avLst>
              <a:gd name="adj1" fmla="val 29864"/>
              <a:gd name="adj2" fmla="val 190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$x1= </a:t>
            </a:r>
            <a:r>
              <a:rPr lang="en-US" dirty="0" err="1"/>
              <a:t>int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(($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exon_beg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[$</a:t>
            </a:r>
            <a:r>
              <a:rPr lang="en-US" dirty="0" err="1"/>
              <a:t>i</a:t>
            </a:r>
            <a:r>
              <a:rPr lang="en-US" dirty="0"/>
              <a:t>]-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genomic_position_start</a:t>
            </a:r>
            <a:r>
              <a:rPr lang="en-US" dirty="0"/>
              <a:t>)/$scale) + </a:t>
            </a:r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left_margin_width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37882" y="1700011"/>
            <a:ext cx="15240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90500" y="1700011"/>
            <a:ext cx="152400" cy="304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7239000" y="3162300"/>
            <a:ext cx="76200" cy="533400"/>
          </a:xfrm>
          <a:prstGeom prst="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98" y="1066800"/>
            <a:ext cx="6980237" cy="51435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24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Overview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4" y="990600"/>
            <a:ext cx="3657600" cy="16573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" y="3581400"/>
            <a:ext cx="7027863" cy="32194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90" y="990600"/>
            <a:ext cx="4878218" cy="47244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4419600"/>
            <a:ext cx="369409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1371600" y="533400"/>
            <a:ext cx="1295400" cy="762000"/>
          </a:xfrm>
          <a:prstGeom prst="wedgeRectCallout">
            <a:avLst>
              <a:gd name="adj1" fmla="val -65572"/>
              <a:gd name="adj2" fmla="val 72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7391400" y="2662707"/>
            <a:ext cx="1295400" cy="762000"/>
          </a:xfrm>
          <a:prstGeom prst="wedgeRectCallout">
            <a:avLst>
              <a:gd name="adj1" fmla="val -65572"/>
              <a:gd name="adj2" fmla="val 72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UCSC object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435994" y="2810814"/>
            <a:ext cx="2309757" cy="762000"/>
          </a:xfrm>
          <a:prstGeom prst="wedgeRectCallout">
            <a:avLst>
              <a:gd name="adj1" fmla="val -7908"/>
              <a:gd name="adj2" fmla="val 123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UCSC gene object into 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4" y="1447800"/>
            <a:ext cx="13251375" cy="31242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Main</a:t>
            </a:r>
            <a:endParaRPr lang="en-US" sz="2400" b="1" dirty="0"/>
          </a:p>
        </p:txBody>
      </p:sp>
      <p:sp>
        <p:nvSpPr>
          <p:cNvPr id="4" name="Rectangular Callout 3"/>
          <p:cNvSpPr/>
          <p:nvPr/>
        </p:nvSpPr>
        <p:spPr>
          <a:xfrm>
            <a:off x="2895600" y="4572000"/>
            <a:ext cx="2590800" cy="1295400"/>
          </a:xfrm>
          <a:prstGeom prst="wedgeRectCallout">
            <a:avLst>
              <a:gd name="adj1" fmla="val -77099"/>
              <a:gd name="adj2" fmla="val -8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in $</a:t>
            </a:r>
            <a:r>
              <a:rPr lang="en-US" dirty="0" err="1" smtClean="0"/>
              <a:t>svg</a:t>
            </a:r>
            <a:r>
              <a:rPr lang="en-US" dirty="0" smtClean="0"/>
              <a:t> object and output as XML and </a:t>
            </a:r>
            <a:r>
              <a:rPr lang="en-US" dirty="0" err="1" smtClean="0"/>
              <a:t>output.svg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553200" cy="583024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Subroutine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35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1295400"/>
            <a:ext cx="8630047" cy="4953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6019799" y="3962400"/>
            <a:ext cx="2209800" cy="917448"/>
          </a:xfrm>
          <a:prstGeom prst="wedgeRectCallout">
            <a:avLst>
              <a:gd name="adj1" fmla="val -90576"/>
              <a:gd name="adj2" fmla="val -8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loop to list exon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705599" y="2880210"/>
            <a:ext cx="2209800" cy="917448"/>
          </a:xfrm>
          <a:prstGeom prst="wedgeRectCallout">
            <a:avLst>
              <a:gd name="adj1" fmla="val -88245"/>
              <a:gd name="adj2" fmla="val 7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Difference between </a:t>
            </a:r>
            <a:r>
              <a:rPr lang="en-US" dirty="0" err="1" smtClean="0"/>
              <a:t>txStart</a:t>
            </a:r>
            <a:r>
              <a:rPr lang="en-US" dirty="0" smtClean="0"/>
              <a:t> and </a:t>
            </a:r>
            <a:r>
              <a:rPr lang="en-US" dirty="0" err="1" smtClean="0"/>
              <a:t>cdsStart</a:t>
            </a:r>
            <a:r>
              <a:rPr lang="en-US" dirty="0" smtClean="0"/>
              <a:t> to get UTR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Calculation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00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103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Q10: Complete subroutine plot gene and write a Perl program to plot the structure of human genes using SVG.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END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pcho</dc:creator>
  <cp:lastModifiedBy>pcho</cp:lastModifiedBy>
  <cp:revision>12</cp:revision>
  <dcterms:created xsi:type="dcterms:W3CDTF">2006-08-16T00:00:00Z</dcterms:created>
  <dcterms:modified xsi:type="dcterms:W3CDTF">2015-04-14T12:02:32Z</dcterms:modified>
</cp:coreProperties>
</file>