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HK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HK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HK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HK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HK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HK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HK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HK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HK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HK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HK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HK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HK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HK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HK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HK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HK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HK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HK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HK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HK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HK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HK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HK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HK" sz="4400">
                <a:solidFill>
                  <a:srgbClr val="000000"/>
                </a:solidFill>
                <a:latin typeface="Calibri"/>
                <a:ea typeface="DejaVu Sans"/>
              </a:rPr>
              <a:t>Q2-Extract the genes that overlap with a specified list of genomic regions. The list of regions can be specified in BED format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600200" y="5257800"/>
            <a:ext cx="6094440" cy="63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HK">
                <a:solidFill>
                  <a:srgbClr val="000000"/>
                </a:solidFill>
                <a:latin typeface="Calibri"/>
                <a:ea typeface="DejaVu Sans"/>
              </a:rPr>
              <a:t>Ho Ping Chong</a:t>
            </a:r>
            <a:endParaRPr/>
          </a:p>
          <a:p>
            <a:pPr algn="ctr">
              <a:lnSpc>
                <a:spcPct val="100000"/>
              </a:lnSpc>
            </a:pPr>
            <a:r>
              <a:rPr lang="en-HK">
                <a:solidFill>
                  <a:srgbClr val="000000"/>
                </a:solidFill>
                <a:latin typeface="Calibri"/>
                <a:ea typeface="DejaVu Sans"/>
              </a:rPr>
              <a:t>155057016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0280" y="477720"/>
            <a:ext cx="8620200" cy="5905800"/>
          </a:xfrm>
          <a:prstGeom prst="rect">
            <a:avLst/>
          </a:prstGeom>
          <a:ln>
            <a:noFill/>
          </a:ln>
        </p:spPr>
      </p:pic>
      <p:pic>
        <p:nvPicPr>
          <p:cNvPr id="111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38080" y="1981080"/>
            <a:ext cx="7556400" cy="3111480"/>
          </a:xfrm>
          <a:prstGeom prst="rect">
            <a:avLst/>
          </a:prstGeom>
          <a:ln>
            <a:noFill/>
          </a:ln>
        </p:spPr>
      </p:pic>
      <p:pic>
        <p:nvPicPr>
          <p:cNvPr id="112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462600" y="944640"/>
            <a:ext cx="8308080" cy="472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42360" y="1523880"/>
            <a:ext cx="8465040" cy="188496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342360" y="380880"/>
            <a:ext cx="8465040" cy="75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HK" sz="4400">
                <a:solidFill>
                  <a:srgbClr val="000000"/>
                </a:solidFill>
                <a:latin typeface="Arial"/>
                <a:ea typeface="DejaVu Sans"/>
              </a:rPr>
              <a:t>Refgene.txt</a:t>
            </a:r>
            <a:endParaRPr/>
          </a:p>
        </p:txBody>
      </p:sp>
      <p:pic>
        <p:nvPicPr>
          <p:cNvPr id="115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366000" y="5122800"/>
            <a:ext cx="2418120" cy="73224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338040" y="3809880"/>
            <a:ext cx="8465040" cy="75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HK" sz="4400">
                <a:solidFill>
                  <a:srgbClr val="000000"/>
                </a:solidFill>
                <a:latin typeface="Arial"/>
                <a:ea typeface="DejaVu Sans"/>
              </a:rPr>
              <a:t>Pos.bed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8640000" cy="510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04920" y="0"/>
            <a:ext cx="8493840" cy="4984920"/>
          </a:xfrm>
          <a:prstGeom prst="rect">
            <a:avLst/>
          </a:prstGeom>
          <a:ln>
            <a:noFill/>
          </a:ln>
        </p:spPr>
      </p:pic>
      <p:pic>
        <p:nvPicPr>
          <p:cNvPr id="119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0280" y="5267160"/>
            <a:ext cx="8942760" cy="40896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3685320" y="6019920"/>
            <a:ext cx="2208240" cy="532080"/>
          </a:xfrm>
          <a:prstGeom prst="wedgeRectCallout">
            <a:avLst>
              <a:gd name="adj1" fmla="val -29192"/>
              <a:gd name="adj2" fmla="val -10719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HK">
                <a:solidFill>
                  <a:srgbClr val="FFFFFF"/>
                </a:solidFill>
                <a:latin typeface="Calibri"/>
                <a:ea typeface="DejaVu Sans"/>
              </a:rPr>
              <a:t>Exon block start relate to chrom start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304920" y="5982840"/>
            <a:ext cx="2208240" cy="532080"/>
          </a:xfrm>
          <a:prstGeom prst="wedgeRectCallout">
            <a:avLst>
              <a:gd name="adj1" fmla="val -7457"/>
              <a:gd name="adj2" fmla="val -10719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HK">
                <a:solidFill>
                  <a:srgbClr val="FFFFFF"/>
                </a:solidFill>
                <a:latin typeface="Calibri"/>
                <a:ea typeface="DejaVu Sans"/>
              </a:rPr>
              <a:t>Exon block size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5998"/>
            <a:ext cx="6106690" cy="608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" y="914400"/>
            <a:ext cx="8694720" cy="506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04920" y="259092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HK" sz="4400">
                <a:solidFill>
                  <a:srgbClr val="000000"/>
                </a:solidFill>
                <a:latin typeface="Calibri"/>
                <a:ea typeface="DejaVu Sans"/>
              </a:rPr>
              <a:t>-END-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(4:3)</PresentationFormat>
  <Paragraphs>8</Paragraphs>
  <Slides>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pcho</cp:lastModifiedBy>
  <cp:revision>1</cp:revision>
  <dcterms:modified xsi:type="dcterms:W3CDTF">2015-02-04T14:02:10Z</dcterms:modified>
</cp:coreProperties>
</file>