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2"/>
    <p:restoredTop sz="96327"/>
  </p:normalViewPr>
  <p:slideViewPr>
    <p:cSldViewPr snapToGrid="0">
      <p:cViewPr varScale="1">
        <p:scale>
          <a:sx n="146" d="100"/>
          <a:sy n="146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4FC0E-78FB-420F-A8A9-1C167D2C72F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278CD7-13F6-42B4-AF5C-614414702E84}">
      <dgm:prSet/>
      <dgm:spPr/>
      <dgm:t>
        <a:bodyPr/>
        <a:lstStyle/>
        <a:p>
          <a:r>
            <a:rPr lang="en-US" dirty="0"/>
            <a:t>K-Nearest </a:t>
          </a:r>
          <a:r>
            <a:rPr lang="en-US" dirty="0" err="1"/>
            <a:t>Neighbours</a:t>
          </a:r>
          <a:endParaRPr lang="en-US" dirty="0"/>
        </a:p>
      </dgm:t>
    </dgm:pt>
    <dgm:pt modelId="{9702DB50-EE16-4F25-8592-6F45873AC613}" type="parTrans" cxnId="{30306DDC-039F-4E16-BD3D-766287B8FBCC}">
      <dgm:prSet/>
      <dgm:spPr/>
      <dgm:t>
        <a:bodyPr/>
        <a:lstStyle/>
        <a:p>
          <a:endParaRPr lang="en-US"/>
        </a:p>
      </dgm:t>
    </dgm:pt>
    <dgm:pt modelId="{02FB7939-B760-4C7F-976C-2251868A1639}" type="sibTrans" cxnId="{30306DDC-039F-4E16-BD3D-766287B8FBCC}">
      <dgm:prSet/>
      <dgm:spPr/>
      <dgm:t>
        <a:bodyPr/>
        <a:lstStyle/>
        <a:p>
          <a:endParaRPr lang="en-US"/>
        </a:p>
      </dgm:t>
    </dgm:pt>
    <dgm:pt modelId="{89FB8180-75F3-46EF-BCB8-4F24E7B90C3A}">
      <dgm:prSet/>
      <dgm:spPr/>
      <dgm:t>
        <a:bodyPr/>
        <a:lstStyle/>
        <a:p>
          <a:r>
            <a:rPr lang="en-US" dirty="0"/>
            <a:t>75% accuracy</a:t>
          </a:r>
        </a:p>
      </dgm:t>
    </dgm:pt>
    <dgm:pt modelId="{0F81638E-F376-4B5F-97C0-4AD0C95A78AD}" type="parTrans" cxnId="{BAF21316-DEF3-437F-A395-CA715A7D7822}">
      <dgm:prSet/>
      <dgm:spPr/>
      <dgm:t>
        <a:bodyPr/>
        <a:lstStyle/>
        <a:p>
          <a:endParaRPr lang="en-US"/>
        </a:p>
      </dgm:t>
    </dgm:pt>
    <dgm:pt modelId="{473AC7DC-DD10-4C5F-AE81-17DBE07F42AE}" type="sibTrans" cxnId="{BAF21316-DEF3-437F-A395-CA715A7D7822}">
      <dgm:prSet/>
      <dgm:spPr/>
      <dgm:t>
        <a:bodyPr/>
        <a:lstStyle/>
        <a:p>
          <a:endParaRPr lang="en-US"/>
        </a:p>
      </dgm:t>
    </dgm:pt>
    <dgm:pt modelId="{E6167AD8-3FD3-4A93-92A7-94B397DAF1B9}">
      <dgm:prSet/>
      <dgm:spPr/>
      <dgm:t>
        <a:bodyPr/>
        <a:lstStyle/>
        <a:p>
          <a:r>
            <a:rPr lang="en-US"/>
            <a:t>Had a hard time with multiclass</a:t>
          </a:r>
        </a:p>
      </dgm:t>
    </dgm:pt>
    <dgm:pt modelId="{146CC29A-0DBF-487C-8E74-EAFE40F8B648}" type="parTrans" cxnId="{10611AB7-B96F-400E-AB35-BAD2CDA23F9D}">
      <dgm:prSet/>
      <dgm:spPr/>
      <dgm:t>
        <a:bodyPr/>
        <a:lstStyle/>
        <a:p>
          <a:endParaRPr lang="en-US"/>
        </a:p>
      </dgm:t>
    </dgm:pt>
    <dgm:pt modelId="{B26ABC77-3623-450C-895A-1EC5BF024E0C}" type="sibTrans" cxnId="{10611AB7-B96F-400E-AB35-BAD2CDA23F9D}">
      <dgm:prSet/>
      <dgm:spPr/>
      <dgm:t>
        <a:bodyPr/>
        <a:lstStyle/>
        <a:p>
          <a:endParaRPr lang="en-US"/>
        </a:p>
      </dgm:t>
    </dgm:pt>
    <dgm:pt modelId="{D55D539D-E4BF-064A-94B7-8E7A254A8B78}" type="pres">
      <dgm:prSet presAssocID="{9DD4FC0E-78FB-420F-A8A9-1C167D2C72FA}" presName="vert0" presStyleCnt="0">
        <dgm:presLayoutVars>
          <dgm:dir/>
          <dgm:animOne val="branch"/>
          <dgm:animLvl val="lvl"/>
        </dgm:presLayoutVars>
      </dgm:prSet>
      <dgm:spPr/>
    </dgm:pt>
    <dgm:pt modelId="{6EEE6870-6BA6-3844-9138-556B20F943E1}" type="pres">
      <dgm:prSet presAssocID="{2B278CD7-13F6-42B4-AF5C-614414702E84}" presName="thickLine" presStyleLbl="alignNode1" presStyleIdx="0" presStyleCnt="3"/>
      <dgm:spPr/>
    </dgm:pt>
    <dgm:pt modelId="{590E1FEE-9CF8-7846-8F6D-93B3B7F30854}" type="pres">
      <dgm:prSet presAssocID="{2B278CD7-13F6-42B4-AF5C-614414702E84}" presName="horz1" presStyleCnt="0"/>
      <dgm:spPr/>
    </dgm:pt>
    <dgm:pt modelId="{1680106D-54C6-7746-8701-E3516CD87E9E}" type="pres">
      <dgm:prSet presAssocID="{2B278CD7-13F6-42B4-AF5C-614414702E84}" presName="tx1" presStyleLbl="revTx" presStyleIdx="0" presStyleCnt="3"/>
      <dgm:spPr/>
    </dgm:pt>
    <dgm:pt modelId="{1A51B2DF-B31D-8C42-AA4A-63CECCB4BA27}" type="pres">
      <dgm:prSet presAssocID="{2B278CD7-13F6-42B4-AF5C-614414702E84}" presName="vert1" presStyleCnt="0"/>
      <dgm:spPr/>
    </dgm:pt>
    <dgm:pt modelId="{14817A76-BAAE-2841-8DA2-B81867BF618C}" type="pres">
      <dgm:prSet presAssocID="{89FB8180-75F3-46EF-BCB8-4F24E7B90C3A}" presName="thickLine" presStyleLbl="alignNode1" presStyleIdx="1" presStyleCnt="3"/>
      <dgm:spPr/>
    </dgm:pt>
    <dgm:pt modelId="{D2BCD019-9E6D-2245-91C6-CF55459AC06E}" type="pres">
      <dgm:prSet presAssocID="{89FB8180-75F3-46EF-BCB8-4F24E7B90C3A}" presName="horz1" presStyleCnt="0"/>
      <dgm:spPr/>
    </dgm:pt>
    <dgm:pt modelId="{5D285511-20A5-5548-B70D-92A27B5D9CE9}" type="pres">
      <dgm:prSet presAssocID="{89FB8180-75F3-46EF-BCB8-4F24E7B90C3A}" presName="tx1" presStyleLbl="revTx" presStyleIdx="1" presStyleCnt="3"/>
      <dgm:spPr/>
    </dgm:pt>
    <dgm:pt modelId="{7E990F27-6EDA-1B4B-98E2-7EB7B80B2B78}" type="pres">
      <dgm:prSet presAssocID="{89FB8180-75F3-46EF-BCB8-4F24E7B90C3A}" presName="vert1" presStyleCnt="0"/>
      <dgm:spPr/>
    </dgm:pt>
    <dgm:pt modelId="{5F85E9B2-3DD2-DE46-B007-7C8CA7B89DBF}" type="pres">
      <dgm:prSet presAssocID="{E6167AD8-3FD3-4A93-92A7-94B397DAF1B9}" presName="thickLine" presStyleLbl="alignNode1" presStyleIdx="2" presStyleCnt="3"/>
      <dgm:spPr/>
    </dgm:pt>
    <dgm:pt modelId="{8D5FE778-5503-E745-B7A9-694659A71780}" type="pres">
      <dgm:prSet presAssocID="{E6167AD8-3FD3-4A93-92A7-94B397DAF1B9}" presName="horz1" presStyleCnt="0"/>
      <dgm:spPr/>
    </dgm:pt>
    <dgm:pt modelId="{7967C66F-5AC1-F244-82F6-E213A55D469B}" type="pres">
      <dgm:prSet presAssocID="{E6167AD8-3FD3-4A93-92A7-94B397DAF1B9}" presName="tx1" presStyleLbl="revTx" presStyleIdx="2" presStyleCnt="3"/>
      <dgm:spPr/>
    </dgm:pt>
    <dgm:pt modelId="{997002E5-2774-E948-8F05-5C31B8150D3C}" type="pres">
      <dgm:prSet presAssocID="{E6167AD8-3FD3-4A93-92A7-94B397DAF1B9}" presName="vert1" presStyleCnt="0"/>
      <dgm:spPr/>
    </dgm:pt>
  </dgm:ptLst>
  <dgm:cxnLst>
    <dgm:cxn modelId="{BAF21316-DEF3-437F-A395-CA715A7D7822}" srcId="{9DD4FC0E-78FB-420F-A8A9-1C167D2C72FA}" destId="{89FB8180-75F3-46EF-BCB8-4F24E7B90C3A}" srcOrd="1" destOrd="0" parTransId="{0F81638E-F376-4B5F-97C0-4AD0C95A78AD}" sibTransId="{473AC7DC-DD10-4C5F-AE81-17DBE07F42AE}"/>
    <dgm:cxn modelId="{C7BF6817-7C9C-1E49-8D28-7AB9E693DC72}" type="presOf" srcId="{2B278CD7-13F6-42B4-AF5C-614414702E84}" destId="{1680106D-54C6-7746-8701-E3516CD87E9E}" srcOrd="0" destOrd="0" presId="urn:microsoft.com/office/officeart/2008/layout/LinedList"/>
    <dgm:cxn modelId="{0A77E26B-B34F-D24A-B988-2B098E86D017}" type="presOf" srcId="{89FB8180-75F3-46EF-BCB8-4F24E7B90C3A}" destId="{5D285511-20A5-5548-B70D-92A27B5D9CE9}" srcOrd="0" destOrd="0" presId="urn:microsoft.com/office/officeart/2008/layout/LinedList"/>
    <dgm:cxn modelId="{5DE31779-64F5-CA4F-81F6-0A3B5A1EAD92}" type="presOf" srcId="{E6167AD8-3FD3-4A93-92A7-94B397DAF1B9}" destId="{7967C66F-5AC1-F244-82F6-E213A55D469B}" srcOrd="0" destOrd="0" presId="urn:microsoft.com/office/officeart/2008/layout/LinedList"/>
    <dgm:cxn modelId="{10611AB7-B96F-400E-AB35-BAD2CDA23F9D}" srcId="{9DD4FC0E-78FB-420F-A8A9-1C167D2C72FA}" destId="{E6167AD8-3FD3-4A93-92A7-94B397DAF1B9}" srcOrd="2" destOrd="0" parTransId="{146CC29A-0DBF-487C-8E74-EAFE40F8B648}" sibTransId="{B26ABC77-3623-450C-895A-1EC5BF024E0C}"/>
    <dgm:cxn modelId="{30306DDC-039F-4E16-BD3D-766287B8FBCC}" srcId="{9DD4FC0E-78FB-420F-A8A9-1C167D2C72FA}" destId="{2B278CD7-13F6-42B4-AF5C-614414702E84}" srcOrd="0" destOrd="0" parTransId="{9702DB50-EE16-4F25-8592-6F45873AC613}" sibTransId="{02FB7939-B760-4C7F-976C-2251868A1639}"/>
    <dgm:cxn modelId="{98DC04EB-149C-E045-881B-63D09DF42B1A}" type="presOf" srcId="{9DD4FC0E-78FB-420F-A8A9-1C167D2C72FA}" destId="{D55D539D-E4BF-064A-94B7-8E7A254A8B78}" srcOrd="0" destOrd="0" presId="urn:microsoft.com/office/officeart/2008/layout/LinedList"/>
    <dgm:cxn modelId="{FC701E7C-CEE8-834D-A0EC-D9E7886BEAD0}" type="presParOf" srcId="{D55D539D-E4BF-064A-94B7-8E7A254A8B78}" destId="{6EEE6870-6BA6-3844-9138-556B20F943E1}" srcOrd="0" destOrd="0" presId="urn:microsoft.com/office/officeart/2008/layout/LinedList"/>
    <dgm:cxn modelId="{86689419-6779-5847-9A72-444D1A85C330}" type="presParOf" srcId="{D55D539D-E4BF-064A-94B7-8E7A254A8B78}" destId="{590E1FEE-9CF8-7846-8F6D-93B3B7F30854}" srcOrd="1" destOrd="0" presId="urn:microsoft.com/office/officeart/2008/layout/LinedList"/>
    <dgm:cxn modelId="{D88EAEFC-E876-9747-BCBC-A8F522F8CB90}" type="presParOf" srcId="{590E1FEE-9CF8-7846-8F6D-93B3B7F30854}" destId="{1680106D-54C6-7746-8701-E3516CD87E9E}" srcOrd="0" destOrd="0" presId="urn:microsoft.com/office/officeart/2008/layout/LinedList"/>
    <dgm:cxn modelId="{C840BF60-831B-D547-B387-9C844DECCFF3}" type="presParOf" srcId="{590E1FEE-9CF8-7846-8F6D-93B3B7F30854}" destId="{1A51B2DF-B31D-8C42-AA4A-63CECCB4BA27}" srcOrd="1" destOrd="0" presId="urn:microsoft.com/office/officeart/2008/layout/LinedList"/>
    <dgm:cxn modelId="{4BEA5450-46B2-184A-BF66-24E0D747632F}" type="presParOf" srcId="{D55D539D-E4BF-064A-94B7-8E7A254A8B78}" destId="{14817A76-BAAE-2841-8DA2-B81867BF618C}" srcOrd="2" destOrd="0" presId="urn:microsoft.com/office/officeart/2008/layout/LinedList"/>
    <dgm:cxn modelId="{1B38C04E-FDDC-0B4E-9BE2-18E2B2287D1B}" type="presParOf" srcId="{D55D539D-E4BF-064A-94B7-8E7A254A8B78}" destId="{D2BCD019-9E6D-2245-91C6-CF55459AC06E}" srcOrd="3" destOrd="0" presId="urn:microsoft.com/office/officeart/2008/layout/LinedList"/>
    <dgm:cxn modelId="{C1E645B4-59BA-F743-B921-CD8FE8CD8C14}" type="presParOf" srcId="{D2BCD019-9E6D-2245-91C6-CF55459AC06E}" destId="{5D285511-20A5-5548-B70D-92A27B5D9CE9}" srcOrd="0" destOrd="0" presId="urn:microsoft.com/office/officeart/2008/layout/LinedList"/>
    <dgm:cxn modelId="{42806805-7107-4D46-AD9C-703B6382C187}" type="presParOf" srcId="{D2BCD019-9E6D-2245-91C6-CF55459AC06E}" destId="{7E990F27-6EDA-1B4B-98E2-7EB7B80B2B78}" srcOrd="1" destOrd="0" presId="urn:microsoft.com/office/officeart/2008/layout/LinedList"/>
    <dgm:cxn modelId="{FAA42B2A-90CA-F841-A0E1-B61CA473B3C5}" type="presParOf" srcId="{D55D539D-E4BF-064A-94B7-8E7A254A8B78}" destId="{5F85E9B2-3DD2-DE46-B007-7C8CA7B89DBF}" srcOrd="4" destOrd="0" presId="urn:microsoft.com/office/officeart/2008/layout/LinedList"/>
    <dgm:cxn modelId="{9B8E06A1-3D0A-564B-8679-9891DFB7324F}" type="presParOf" srcId="{D55D539D-E4BF-064A-94B7-8E7A254A8B78}" destId="{8D5FE778-5503-E745-B7A9-694659A71780}" srcOrd="5" destOrd="0" presId="urn:microsoft.com/office/officeart/2008/layout/LinedList"/>
    <dgm:cxn modelId="{07E2E589-4E3E-8A41-9AF5-DD7B272DE829}" type="presParOf" srcId="{8D5FE778-5503-E745-B7A9-694659A71780}" destId="{7967C66F-5AC1-F244-82F6-E213A55D469B}" srcOrd="0" destOrd="0" presId="urn:microsoft.com/office/officeart/2008/layout/LinedList"/>
    <dgm:cxn modelId="{B77ED330-2E7D-6D4C-888E-32C57ABAF61A}" type="presParOf" srcId="{8D5FE778-5503-E745-B7A9-694659A71780}" destId="{997002E5-2774-E948-8F05-5C31B8150D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56EA0-B043-43A3-AD4F-1D34CFD2695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3E62DC-D427-4DC9-AEE1-AFAA777E2B9E}">
      <dgm:prSet/>
      <dgm:spPr/>
      <dgm:t>
        <a:bodyPr/>
        <a:lstStyle/>
        <a:p>
          <a:r>
            <a:rPr lang="en-US" b="0" dirty="0"/>
            <a:t>Process the images from the folder</a:t>
          </a:r>
          <a:endParaRPr lang="en-US" dirty="0"/>
        </a:p>
      </dgm:t>
    </dgm:pt>
    <dgm:pt modelId="{6EFD7A5D-B6B0-4854-8462-3423305FAF74}" type="parTrans" cxnId="{FCE75840-5F6C-462F-905A-61F26A70814D}">
      <dgm:prSet/>
      <dgm:spPr/>
      <dgm:t>
        <a:bodyPr/>
        <a:lstStyle/>
        <a:p>
          <a:endParaRPr lang="en-US"/>
        </a:p>
      </dgm:t>
    </dgm:pt>
    <dgm:pt modelId="{D365324F-E244-4142-A72B-5A1E925825AE}" type="sibTrans" cxnId="{FCE75840-5F6C-462F-905A-61F26A70814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4089F50-A1F6-43ED-9593-9250C3C862E3}">
      <dgm:prSet/>
      <dgm:spPr/>
      <dgm:t>
        <a:bodyPr/>
        <a:lstStyle/>
        <a:p>
          <a:r>
            <a:rPr lang="en-US" b="0" dirty="0"/>
            <a:t>Process the images from the folder</a:t>
          </a:r>
          <a:endParaRPr lang="en-US" dirty="0"/>
        </a:p>
      </dgm:t>
    </dgm:pt>
    <dgm:pt modelId="{3841AE8B-05E1-4471-A4F1-1E5013D5D889}" type="parTrans" cxnId="{E0F04480-A05C-4014-A765-FFEB4946C9CC}">
      <dgm:prSet/>
      <dgm:spPr/>
      <dgm:t>
        <a:bodyPr/>
        <a:lstStyle/>
        <a:p>
          <a:endParaRPr lang="en-US"/>
        </a:p>
      </dgm:t>
    </dgm:pt>
    <dgm:pt modelId="{0ED62F54-D27D-418C-9A62-279743E611C5}" type="sibTrans" cxnId="{E0F04480-A05C-4014-A765-FFEB4946C9C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68D8945-B182-4CA2-9D69-147F3097D27F}">
      <dgm:prSet/>
      <dgm:spPr/>
      <dgm:t>
        <a:bodyPr/>
        <a:lstStyle/>
        <a:p>
          <a:r>
            <a:rPr lang="en-US" b="0" dirty="0"/>
            <a:t>2. Resize </a:t>
          </a:r>
          <a:r>
            <a:rPr lang="en-US" dirty="0"/>
            <a:t>the image, 150 by 150.</a:t>
          </a:r>
          <a:r>
            <a:rPr lang="en-US" b="0" dirty="0"/>
            <a:t> </a:t>
          </a:r>
          <a:endParaRPr lang="en-US" dirty="0"/>
        </a:p>
      </dgm:t>
    </dgm:pt>
    <dgm:pt modelId="{BBE0CFC1-386C-42A2-9D5E-4F80DECFF919}" type="parTrans" cxnId="{E30D99F7-4C3A-4A0C-972D-A60DA52121C4}">
      <dgm:prSet/>
      <dgm:spPr/>
      <dgm:t>
        <a:bodyPr/>
        <a:lstStyle/>
        <a:p>
          <a:endParaRPr lang="en-US"/>
        </a:p>
      </dgm:t>
    </dgm:pt>
    <dgm:pt modelId="{BFE564D6-D8C8-4CE9-89A3-30CD5CF54AE4}" type="sibTrans" cxnId="{E30D99F7-4C3A-4A0C-972D-A60DA52121C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9D0D894-031A-4F7E-8041-D30F18358255}">
      <dgm:prSet/>
      <dgm:spPr/>
      <dgm:t>
        <a:bodyPr/>
        <a:lstStyle/>
        <a:p>
          <a:r>
            <a:rPr lang="en-US" b="0" dirty="0"/>
            <a:t>3. Flattened image to an array</a:t>
          </a:r>
          <a:endParaRPr lang="en-US" dirty="0"/>
        </a:p>
      </dgm:t>
    </dgm:pt>
    <dgm:pt modelId="{531BB347-0F4D-4917-B6F3-FDA4F5F5E5EA}" type="parTrans" cxnId="{73B8FDB3-DEC8-4EA2-AEB1-7E1712DA32E1}">
      <dgm:prSet/>
      <dgm:spPr/>
      <dgm:t>
        <a:bodyPr/>
        <a:lstStyle/>
        <a:p>
          <a:endParaRPr lang="en-US"/>
        </a:p>
      </dgm:t>
    </dgm:pt>
    <dgm:pt modelId="{D4F3BA28-B465-4B24-84B0-911D4C3CBFED}" type="sibTrans" cxnId="{73B8FDB3-DEC8-4EA2-AEB1-7E1712DA32E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F227B2C-C8D0-467C-989D-5711272A326C}">
      <dgm:prSet/>
      <dgm:spPr/>
      <dgm:t>
        <a:bodyPr/>
        <a:lstStyle/>
        <a:p>
          <a:r>
            <a:rPr lang="en-US" b="0" dirty="0"/>
            <a:t>Goes into Training Mode</a:t>
          </a:r>
          <a:endParaRPr lang="en-US" dirty="0"/>
        </a:p>
      </dgm:t>
    </dgm:pt>
    <dgm:pt modelId="{4D37EA1A-7A74-45AC-93A5-3F4930B09DEE}" type="parTrans" cxnId="{98779404-C4C2-44FC-976A-EBFC0BFC6CFB}">
      <dgm:prSet/>
      <dgm:spPr/>
      <dgm:t>
        <a:bodyPr/>
        <a:lstStyle/>
        <a:p>
          <a:endParaRPr lang="en-US"/>
        </a:p>
      </dgm:t>
    </dgm:pt>
    <dgm:pt modelId="{7882BED1-943A-422E-B7C6-576922CC1425}" type="sibTrans" cxnId="{98779404-C4C2-44FC-976A-EBFC0BFC6CF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AD95BBD-A566-064F-B02C-602B97E0510C}" type="pres">
      <dgm:prSet presAssocID="{20D56EA0-B043-43A3-AD4F-1D34CFD2695C}" presName="Name0" presStyleCnt="0">
        <dgm:presLayoutVars>
          <dgm:animLvl val="lvl"/>
          <dgm:resizeHandles val="exact"/>
        </dgm:presLayoutVars>
      </dgm:prSet>
      <dgm:spPr/>
    </dgm:pt>
    <dgm:pt modelId="{E9621C29-F663-B24B-8C7C-5C47F02571E7}" type="pres">
      <dgm:prSet presAssocID="{063E62DC-D427-4DC9-AEE1-AFAA777E2B9E}" presName="compositeNode" presStyleCnt="0">
        <dgm:presLayoutVars>
          <dgm:bulletEnabled val="1"/>
        </dgm:presLayoutVars>
      </dgm:prSet>
      <dgm:spPr/>
    </dgm:pt>
    <dgm:pt modelId="{BDD2772B-C52D-4940-8349-FB8761BC520B}" type="pres">
      <dgm:prSet presAssocID="{063E62DC-D427-4DC9-AEE1-AFAA777E2B9E}" presName="bgRect" presStyleLbl="alignNode1" presStyleIdx="0" presStyleCnt="5"/>
      <dgm:spPr/>
    </dgm:pt>
    <dgm:pt modelId="{4D85510D-AC3B-AB44-A665-B567F424948A}" type="pres">
      <dgm:prSet presAssocID="{D365324F-E244-4142-A72B-5A1E925825AE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6343157B-2435-044B-856A-C69D5D3CDEA3}" type="pres">
      <dgm:prSet presAssocID="{063E62DC-D427-4DC9-AEE1-AFAA777E2B9E}" presName="nodeRect" presStyleLbl="alignNode1" presStyleIdx="0" presStyleCnt="5">
        <dgm:presLayoutVars>
          <dgm:bulletEnabled val="1"/>
        </dgm:presLayoutVars>
      </dgm:prSet>
      <dgm:spPr/>
    </dgm:pt>
    <dgm:pt modelId="{CD5FE3F3-E9D5-BC48-924B-485FE377E95B}" type="pres">
      <dgm:prSet presAssocID="{D365324F-E244-4142-A72B-5A1E925825AE}" presName="sibTrans" presStyleCnt="0"/>
      <dgm:spPr/>
    </dgm:pt>
    <dgm:pt modelId="{1B97A3B7-3BD0-4243-8254-0541B5F5A559}" type="pres">
      <dgm:prSet presAssocID="{B4089F50-A1F6-43ED-9593-9250C3C862E3}" presName="compositeNode" presStyleCnt="0">
        <dgm:presLayoutVars>
          <dgm:bulletEnabled val="1"/>
        </dgm:presLayoutVars>
      </dgm:prSet>
      <dgm:spPr/>
    </dgm:pt>
    <dgm:pt modelId="{F6F03428-6E4B-3044-9508-08302842A15E}" type="pres">
      <dgm:prSet presAssocID="{B4089F50-A1F6-43ED-9593-9250C3C862E3}" presName="bgRect" presStyleLbl="alignNode1" presStyleIdx="1" presStyleCnt="5"/>
      <dgm:spPr/>
    </dgm:pt>
    <dgm:pt modelId="{79936084-0011-324C-858F-B7AF5502C80F}" type="pres">
      <dgm:prSet presAssocID="{0ED62F54-D27D-418C-9A62-279743E611C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825B48EB-DFCD-3943-A1F5-B5ADB1ED4817}" type="pres">
      <dgm:prSet presAssocID="{B4089F50-A1F6-43ED-9593-9250C3C862E3}" presName="nodeRect" presStyleLbl="alignNode1" presStyleIdx="1" presStyleCnt="5">
        <dgm:presLayoutVars>
          <dgm:bulletEnabled val="1"/>
        </dgm:presLayoutVars>
      </dgm:prSet>
      <dgm:spPr/>
    </dgm:pt>
    <dgm:pt modelId="{450AF57B-40D1-4042-9040-32647086BCB6}" type="pres">
      <dgm:prSet presAssocID="{0ED62F54-D27D-418C-9A62-279743E611C5}" presName="sibTrans" presStyleCnt="0"/>
      <dgm:spPr/>
    </dgm:pt>
    <dgm:pt modelId="{FEAD16B3-5578-7B4F-876B-07B89DD014C7}" type="pres">
      <dgm:prSet presAssocID="{C68D8945-B182-4CA2-9D69-147F3097D27F}" presName="compositeNode" presStyleCnt="0">
        <dgm:presLayoutVars>
          <dgm:bulletEnabled val="1"/>
        </dgm:presLayoutVars>
      </dgm:prSet>
      <dgm:spPr/>
    </dgm:pt>
    <dgm:pt modelId="{B0116295-A43C-554D-99F8-0949A8F0A704}" type="pres">
      <dgm:prSet presAssocID="{C68D8945-B182-4CA2-9D69-147F3097D27F}" presName="bgRect" presStyleLbl="alignNode1" presStyleIdx="2" presStyleCnt="5"/>
      <dgm:spPr/>
    </dgm:pt>
    <dgm:pt modelId="{4B6820C6-BD62-0B47-A1E4-0F9C3C17798A}" type="pres">
      <dgm:prSet presAssocID="{BFE564D6-D8C8-4CE9-89A3-30CD5CF54AE4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A831B42E-6568-4C46-AD59-3D3BD33D2B16}" type="pres">
      <dgm:prSet presAssocID="{C68D8945-B182-4CA2-9D69-147F3097D27F}" presName="nodeRect" presStyleLbl="alignNode1" presStyleIdx="2" presStyleCnt="5">
        <dgm:presLayoutVars>
          <dgm:bulletEnabled val="1"/>
        </dgm:presLayoutVars>
      </dgm:prSet>
      <dgm:spPr/>
    </dgm:pt>
    <dgm:pt modelId="{E63C226D-E5E9-FD4A-AA8A-8B2EDD061B81}" type="pres">
      <dgm:prSet presAssocID="{BFE564D6-D8C8-4CE9-89A3-30CD5CF54AE4}" presName="sibTrans" presStyleCnt="0"/>
      <dgm:spPr/>
    </dgm:pt>
    <dgm:pt modelId="{6AC0F137-F113-5E4E-90EC-DA320FCBDBAB}" type="pres">
      <dgm:prSet presAssocID="{69D0D894-031A-4F7E-8041-D30F18358255}" presName="compositeNode" presStyleCnt="0">
        <dgm:presLayoutVars>
          <dgm:bulletEnabled val="1"/>
        </dgm:presLayoutVars>
      </dgm:prSet>
      <dgm:spPr/>
    </dgm:pt>
    <dgm:pt modelId="{F53722D3-4F4F-9142-8D9E-7060FC1308C6}" type="pres">
      <dgm:prSet presAssocID="{69D0D894-031A-4F7E-8041-D30F18358255}" presName="bgRect" presStyleLbl="alignNode1" presStyleIdx="3" presStyleCnt="5"/>
      <dgm:spPr/>
    </dgm:pt>
    <dgm:pt modelId="{416703DD-1895-DF4F-9D5B-678B0F4C258A}" type="pres">
      <dgm:prSet presAssocID="{D4F3BA28-B465-4B24-84B0-911D4C3CBFED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A10FBE2B-8962-9745-AB77-796F153FCA73}" type="pres">
      <dgm:prSet presAssocID="{69D0D894-031A-4F7E-8041-D30F18358255}" presName="nodeRect" presStyleLbl="alignNode1" presStyleIdx="3" presStyleCnt="5">
        <dgm:presLayoutVars>
          <dgm:bulletEnabled val="1"/>
        </dgm:presLayoutVars>
      </dgm:prSet>
      <dgm:spPr/>
    </dgm:pt>
    <dgm:pt modelId="{1F76796B-A14C-F54F-8569-4F4C3A066F37}" type="pres">
      <dgm:prSet presAssocID="{D4F3BA28-B465-4B24-84B0-911D4C3CBFED}" presName="sibTrans" presStyleCnt="0"/>
      <dgm:spPr/>
    </dgm:pt>
    <dgm:pt modelId="{24D2AADB-B6C2-6044-A46C-4081D2F8E35F}" type="pres">
      <dgm:prSet presAssocID="{AF227B2C-C8D0-467C-989D-5711272A326C}" presName="compositeNode" presStyleCnt="0">
        <dgm:presLayoutVars>
          <dgm:bulletEnabled val="1"/>
        </dgm:presLayoutVars>
      </dgm:prSet>
      <dgm:spPr/>
    </dgm:pt>
    <dgm:pt modelId="{1B5449F5-A232-DF4F-8E5A-0BE848CAB680}" type="pres">
      <dgm:prSet presAssocID="{AF227B2C-C8D0-467C-989D-5711272A326C}" presName="bgRect" presStyleLbl="alignNode1" presStyleIdx="4" presStyleCnt="5"/>
      <dgm:spPr/>
    </dgm:pt>
    <dgm:pt modelId="{1D1677E9-C40F-2146-A408-12C0CDCB4FF5}" type="pres">
      <dgm:prSet presAssocID="{7882BED1-943A-422E-B7C6-576922CC1425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F557ADE-86F1-A143-951F-1C474808C7CC}" type="pres">
      <dgm:prSet presAssocID="{AF227B2C-C8D0-467C-989D-5711272A326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98779404-C4C2-44FC-976A-EBFC0BFC6CFB}" srcId="{20D56EA0-B043-43A3-AD4F-1D34CFD2695C}" destId="{AF227B2C-C8D0-467C-989D-5711272A326C}" srcOrd="4" destOrd="0" parTransId="{4D37EA1A-7A74-45AC-93A5-3F4930B09DEE}" sibTransId="{7882BED1-943A-422E-B7C6-576922CC1425}"/>
    <dgm:cxn modelId="{DC81801F-5E01-954C-A220-C68700A8CC07}" type="presOf" srcId="{063E62DC-D427-4DC9-AEE1-AFAA777E2B9E}" destId="{6343157B-2435-044B-856A-C69D5D3CDEA3}" srcOrd="1" destOrd="0" presId="urn:microsoft.com/office/officeart/2016/7/layout/LinearBlockProcessNumbered"/>
    <dgm:cxn modelId="{6F53C123-D717-0F4F-8D8B-83A609BE3450}" type="presOf" srcId="{7882BED1-943A-422E-B7C6-576922CC1425}" destId="{1D1677E9-C40F-2146-A408-12C0CDCB4FF5}" srcOrd="0" destOrd="0" presId="urn:microsoft.com/office/officeart/2016/7/layout/LinearBlockProcessNumbered"/>
    <dgm:cxn modelId="{FCE75840-5F6C-462F-905A-61F26A70814D}" srcId="{20D56EA0-B043-43A3-AD4F-1D34CFD2695C}" destId="{063E62DC-D427-4DC9-AEE1-AFAA777E2B9E}" srcOrd="0" destOrd="0" parTransId="{6EFD7A5D-B6B0-4854-8462-3423305FAF74}" sibTransId="{D365324F-E244-4142-A72B-5A1E925825AE}"/>
    <dgm:cxn modelId="{064D7E4D-28D1-B14F-AD07-743EF51E388B}" type="presOf" srcId="{B4089F50-A1F6-43ED-9593-9250C3C862E3}" destId="{825B48EB-DFCD-3943-A1F5-B5ADB1ED4817}" srcOrd="1" destOrd="0" presId="urn:microsoft.com/office/officeart/2016/7/layout/LinearBlockProcessNumbered"/>
    <dgm:cxn modelId="{579ADF53-2134-7E41-AC92-7DB8DA65553F}" type="presOf" srcId="{C68D8945-B182-4CA2-9D69-147F3097D27F}" destId="{B0116295-A43C-554D-99F8-0949A8F0A704}" srcOrd="0" destOrd="0" presId="urn:microsoft.com/office/officeart/2016/7/layout/LinearBlockProcessNumbered"/>
    <dgm:cxn modelId="{E3A1C45B-7E40-A441-B089-120311ECDEAB}" type="presOf" srcId="{AF227B2C-C8D0-467C-989D-5711272A326C}" destId="{1B5449F5-A232-DF4F-8E5A-0BE848CAB680}" srcOrd="0" destOrd="0" presId="urn:microsoft.com/office/officeart/2016/7/layout/LinearBlockProcessNumbered"/>
    <dgm:cxn modelId="{969E475E-0573-4E4A-8011-46317B9389BF}" type="presOf" srcId="{C68D8945-B182-4CA2-9D69-147F3097D27F}" destId="{A831B42E-6568-4C46-AD59-3D3BD33D2B16}" srcOrd="1" destOrd="0" presId="urn:microsoft.com/office/officeart/2016/7/layout/LinearBlockProcessNumbered"/>
    <dgm:cxn modelId="{883D6366-0170-9648-A7BD-10E5987DBB31}" type="presOf" srcId="{20D56EA0-B043-43A3-AD4F-1D34CFD2695C}" destId="{2AD95BBD-A566-064F-B02C-602B97E0510C}" srcOrd="0" destOrd="0" presId="urn:microsoft.com/office/officeart/2016/7/layout/LinearBlockProcessNumbered"/>
    <dgm:cxn modelId="{EF449668-3B34-C146-B8C2-9B912D36946D}" type="presOf" srcId="{69D0D894-031A-4F7E-8041-D30F18358255}" destId="{A10FBE2B-8962-9745-AB77-796F153FCA73}" srcOrd="1" destOrd="0" presId="urn:microsoft.com/office/officeart/2016/7/layout/LinearBlockProcessNumbered"/>
    <dgm:cxn modelId="{2D4DD672-6F93-BA45-AFE0-00ED1F292664}" type="presOf" srcId="{D365324F-E244-4142-A72B-5A1E925825AE}" destId="{4D85510D-AC3B-AB44-A665-B567F424948A}" srcOrd="0" destOrd="0" presId="urn:microsoft.com/office/officeart/2016/7/layout/LinearBlockProcessNumbered"/>
    <dgm:cxn modelId="{E0F04480-A05C-4014-A765-FFEB4946C9CC}" srcId="{20D56EA0-B043-43A3-AD4F-1D34CFD2695C}" destId="{B4089F50-A1F6-43ED-9593-9250C3C862E3}" srcOrd="1" destOrd="0" parTransId="{3841AE8B-05E1-4471-A4F1-1E5013D5D889}" sibTransId="{0ED62F54-D27D-418C-9A62-279743E611C5}"/>
    <dgm:cxn modelId="{03FC6380-5791-794A-8456-05561909717D}" type="presOf" srcId="{BFE564D6-D8C8-4CE9-89A3-30CD5CF54AE4}" destId="{4B6820C6-BD62-0B47-A1E4-0F9C3C17798A}" srcOrd="0" destOrd="0" presId="urn:microsoft.com/office/officeart/2016/7/layout/LinearBlockProcessNumbered"/>
    <dgm:cxn modelId="{ED39E3A2-5D29-4444-BDA8-85B1A86C34C8}" type="presOf" srcId="{AF227B2C-C8D0-467C-989D-5711272A326C}" destId="{FF557ADE-86F1-A143-951F-1C474808C7CC}" srcOrd="1" destOrd="0" presId="urn:microsoft.com/office/officeart/2016/7/layout/LinearBlockProcessNumbered"/>
    <dgm:cxn modelId="{F61A0BB2-0FD4-6C4C-874B-19799407F378}" type="presOf" srcId="{69D0D894-031A-4F7E-8041-D30F18358255}" destId="{F53722D3-4F4F-9142-8D9E-7060FC1308C6}" srcOrd="0" destOrd="0" presId="urn:microsoft.com/office/officeart/2016/7/layout/LinearBlockProcessNumbered"/>
    <dgm:cxn modelId="{73B8FDB3-DEC8-4EA2-AEB1-7E1712DA32E1}" srcId="{20D56EA0-B043-43A3-AD4F-1D34CFD2695C}" destId="{69D0D894-031A-4F7E-8041-D30F18358255}" srcOrd="3" destOrd="0" parTransId="{531BB347-0F4D-4917-B6F3-FDA4F5F5E5EA}" sibTransId="{D4F3BA28-B465-4B24-84B0-911D4C3CBFED}"/>
    <dgm:cxn modelId="{A650FDB8-1D12-CE4D-B3E2-56FC51C5F81F}" type="presOf" srcId="{B4089F50-A1F6-43ED-9593-9250C3C862E3}" destId="{F6F03428-6E4B-3044-9508-08302842A15E}" srcOrd="0" destOrd="0" presId="urn:microsoft.com/office/officeart/2016/7/layout/LinearBlockProcessNumbered"/>
    <dgm:cxn modelId="{168EE5D4-63A0-0748-85AA-8D06467E6BC3}" type="presOf" srcId="{063E62DC-D427-4DC9-AEE1-AFAA777E2B9E}" destId="{BDD2772B-C52D-4940-8349-FB8761BC520B}" srcOrd="0" destOrd="0" presId="urn:microsoft.com/office/officeart/2016/7/layout/LinearBlockProcessNumbered"/>
    <dgm:cxn modelId="{A429A9ED-9DB8-1445-B775-D9A213446633}" type="presOf" srcId="{0ED62F54-D27D-418C-9A62-279743E611C5}" destId="{79936084-0011-324C-858F-B7AF5502C80F}" srcOrd="0" destOrd="0" presId="urn:microsoft.com/office/officeart/2016/7/layout/LinearBlockProcessNumbered"/>
    <dgm:cxn modelId="{E30D99F7-4C3A-4A0C-972D-A60DA52121C4}" srcId="{20D56EA0-B043-43A3-AD4F-1D34CFD2695C}" destId="{C68D8945-B182-4CA2-9D69-147F3097D27F}" srcOrd="2" destOrd="0" parTransId="{BBE0CFC1-386C-42A2-9D5E-4F80DECFF919}" sibTransId="{BFE564D6-D8C8-4CE9-89A3-30CD5CF54AE4}"/>
    <dgm:cxn modelId="{6CC6B0FE-23DB-114B-9911-5A25CBD7E9C3}" type="presOf" srcId="{D4F3BA28-B465-4B24-84B0-911D4C3CBFED}" destId="{416703DD-1895-DF4F-9D5B-678B0F4C258A}" srcOrd="0" destOrd="0" presId="urn:microsoft.com/office/officeart/2016/7/layout/LinearBlockProcessNumbered"/>
    <dgm:cxn modelId="{2FC12564-201B-9944-8042-BA278BA01FE4}" type="presParOf" srcId="{2AD95BBD-A566-064F-B02C-602B97E0510C}" destId="{E9621C29-F663-B24B-8C7C-5C47F02571E7}" srcOrd="0" destOrd="0" presId="urn:microsoft.com/office/officeart/2016/7/layout/LinearBlockProcessNumbered"/>
    <dgm:cxn modelId="{BBD308E7-6FC3-134B-A928-753D8ED612A8}" type="presParOf" srcId="{E9621C29-F663-B24B-8C7C-5C47F02571E7}" destId="{BDD2772B-C52D-4940-8349-FB8761BC520B}" srcOrd="0" destOrd="0" presId="urn:microsoft.com/office/officeart/2016/7/layout/LinearBlockProcessNumbered"/>
    <dgm:cxn modelId="{E1A8F758-2C4F-C149-922F-78091643359B}" type="presParOf" srcId="{E9621C29-F663-B24B-8C7C-5C47F02571E7}" destId="{4D85510D-AC3B-AB44-A665-B567F424948A}" srcOrd="1" destOrd="0" presId="urn:microsoft.com/office/officeart/2016/7/layout/LinearBlockProcessNumbered"/>
    <dgm:cxn modelId="{25CA5B78-50E9-E144-B12C-C2F663835487}" type="presParOf" srcId="{E9621C29-F663-B24B-8C7C-5C47F02571E7}" destId="{6343157B-2435-044B-856A-C69D5D3CDEA3}" srcOrd="2" destOrd="0" presId="urn:microsoft.com/office/officeart/2016/7/layout/LinearBlockProcessNumbered"/>
    <dgm:cxn modelId="{CFCA602C-A358-6649-BFA3-C6687BF685E2}" type="presParOf" srcId="{2AD95BBD-A566-064F-B02C-602B97E0510C}" destId="{CD5FE3F3-E9D5-BC48-924B-485FE377E95B}" srcOrd="1" destOrd="0" presId="urn:microsoft.com/office/officeart/2016/7/layout/LinearBlockProcessNumbered"/>
    <dgm:cxn modelId="{F4559455-5146-C14C-BC4B-2C9DFC541D86}" type="presParOf" srcId="{2AD95BBD-A566-064F-B02C-602B97E0510C}" destId="{1B97A3B7-3BD0-4243-8254-0541B5F5A559}" srcOrd="2" destOrd="0" presId="urn:microsoft.com/office/officeart/2016/7/layout/LinearBlockProcessNumbered"/>
    <dgm:cxn modelId="{FFCE7357-CBC8-A34E-BCB4-5C0718E478B7}" type="presParOf" srcId="{1B97A3B7-3BD0-4243-8254-0541B5F5A559}" destId="{F6F03428-6E4B-3044-9508-08302842A15E}" srcOrd="0" destOrd="0" presId="urn:microsoft.com/office/officeart/2016/7/layout/LinearBlockProcessNumbered"/>
    <dgm:cxn modelId="{6B93915F-116D-0141-A82E-588C547D75F3}" type="presParOf" srcId="{1B97A3B7-3BD0-4243-8254-0541B5F5A559}" destId="{79936084-0011-324C-858F-B7AF5502C80F}" srcOrd="1" destOrd="0" presId="urn:microsoft.com/office/officeart/2016/7/layout/LinearBlockProcessNumbered"/>
    <dgm:cxn modelId="{37A14A1D-CEC9-D549-9868-F81001331B57}" type="presParOf" srcId="{1B97A3B7-3BD0-4243-8254-0541B5F5A559}" destId="{825B48EB-DFCD-3943-A1F5-B5ADB1ED4817}" srcOrd="2" destOrd="0" presId="urn:microsoft.com/office/officeart/2016/7/layout/LinearBlockProcessNumbered"/>
    <dgm:cxn modelId="{30DC047D-A836-0146-8ED0-AE5D9AC9CA1B}" type="presParOf" srcId="{2AD95BBD-A566-064F-B02C-602B97E0510C}" destId="{450AF57B-40D1-4042-9040-32647086BCB6}" srcOrd="3" destOrd="0" presId="urn:microsoft.com/office/officeart/2016/7/layout/LinearBlockProcessNumbered"/>
    <dgm:cxn modelId="{C7ABF5C6-30CC-1D44-B95A-279CDADD6ED3}" type="presParOf" srcId="{2AD95BBD-A566-064F-B02C-602B97E0510C}" destId="{FEAD16B3-5578-7B4F-876B-07B89DD014C7}" srcOrd="4" destOrd="0" presId="urn:microsoft.com/office/officeart/2016/7/layout/LinearBlockProcessNumbered"/>
    <dgm:cxn modelId="{E3DFA842-DBD8-E046-95D4-A18B49A28107}" type="presParOf" srcId="{FEAD16B3-5578-7B4F-876B-07B89DD014C7}" destId="{B0116295-A43C-554D-99F8-0949A8F0A704}" srcOrd="0" destOrd="0" presId="urn:microsoft.com/office/officeart/2016/7/layout/LinearBlockProcessNumbered"/>
    <dgm:cxn modelId="{3F3F7978-7C62-C345-B5AD-9D8572B94843}" type="presParOf" srcId="{FEAD16B3-5578-7B4F-876B-07B89DD014C7}" destId="{4B6820C6-BD62-0B47-A1E4-0F9C3C17798A}" srcOrd="1" destOrd="0" presId="urn:microsoft.com/office/officeart/2016/7/layout/LinearBlockProcessNumbered"/>
    <dgm:cxn modelId="{D305B53B-6843-FE42-8877-AAC074FF5045}" type="presParOf" srcId="{FEAD16B3-5578-7B4F-876B-07B89DD014C7}" destId="{A831B42E-6568-4C46-AD59-3D3BD33D2B16}" srcOrd="2" destOrd="0" presId="urn:microsoft.com/office/officeart/2016/7/layout/LinearBlockProcessNumbered"/>
    <dgm:cxn modelId="{8BFAB910-98CD-8A46-888F-99CB6C8DA7A8}" type="presParOf" srcId="{2AD95BBD-A566-064F-B02C-602B97E0510C}" destId="{E63C226D-E5E9-FD4A-AA8A-8B2EDD061B81}" srcOrd="5" destOrd="0" presId="urn:microsoft.com/office/officeart/2016/7/layout/LinearBlockProcessNumbered"/>
    <dgm:cxn modelId="{AC9D406A-297B-F04E-B538-7E97F9FA73FB}" type="presParOf" srcId="{2AD95BBD-A566-064F-B02C-602B97E0510C}" destId="{6AC0F137-F113-5E4E-90EC-DA320FCBDBAB}" srcOrd="6" destOrd="0" presId="urn:microsoft.com/office/officeart/2016/7/layout/LinearBlockProcessNumbered"/>
    <dgm:cxn modelId="{535FDCF7-C99B-8A4F-A7CA-D2AD7ABE77B3}" type="presParOf" srcId="{6AC0F137-F113-5E4E-90EC-DA320FCBDBAB}" destId="{F53722D3-4F4F-9142-8D9E-7060FC1308C6}" srcOrd="0" destOrd="0" presId="urn:microsoft.com/office/officeart/2016/7/layout/LinearBlockProcessNumbered"/>
    <dgm:cxn modelId="{9607A35B-5C5C-2D4C-914F-B5E82E62214C}" type="presParOf" srcId="{6AC0F137-F113-5E4E-90EC-DA320FCBDBAB}" destId="{416703DD-1895-DF4F-9D5B-678B0F4C258A}" srcOrd="1" destOrd="0" presId="urn:microsoft.com/office/officeart/2016/7/layout/LinearBlockProcessNumbered"/>
    <dgm:cxn modelId="{604E3A52-1112-E948-AA7F-40E66035C4FF}" type="presParOf" srcId="{6AC0F137-F113-5E4E-90EC-DA320FCBDBAB}" destId="{A10FBE2B-8962-9745-AB77-796F153FCA73}" srcOrd="2" destOrd="0" presId="urn:microsoft.com/office/officeart/2016/7/layout/LinearBlockProcessNumbered"/>
    <dgm:cxn modelId="{182FA48A-BE6C-F042-B9B7-C884D675819F}" type="presParOf" srcId="{2AD95BBD-A566-064F-B02C-602B97E0510C}" destId="{1F76796B-A14C-F54F-8569-4F4C3A066F37}" srcOrd="7" destOrd="0" presId="urn:microsoft.com/office/officeart/2016/7/layout/LinearBlockProcessNumbered"/>
    <dgm:cxn modelId="{BE81A590-27CB-B441-A368-3CEAC2F9240C}" type="presParOf" srcId="{2AD95BBD-A566-064F-B02C-602B97E0510C}" destId="{24D2AADB-B6C2-6044-A46C-4081D2F8E35F}" srcOrd="8" destOrd="0" presId="urn:microsoft.com/office/officeart/2016/7/layout/LinearBlockProcessNumbered"/>
    <dgm:cxn modelId="{D87A731E-D8AC-A04E-97F7-7BF27434BDC1}" type="presParOf" srcId="{24D2AADB-B6C2-6044-A46C-4081D2F8E35F}" destId="{1B5449F5-A232-DF4F-8E5A-0BE848CAB680}" srcOrd="0" destOrd="0" presId="urn:microsoft.com/office/officeart/2016/7/layout/LinearBlockProcessNumbered"/>
    <dgm:cxn modelId="{D05A4ACC-67B8-7D49-836C-A698CD863E7E}" type="presParOf" srcId="{24D2AADB-B6C2-6044-A46C-4081D2F8E35F}" destId="{1D1677E9-C40F-2146-A408-12C0CDCB4FF5}" srcOrd="1" destOrd="0" presId="urn:microsoft.com/office/officeart/2016/7/layout/LinearBlockProcessNumbered"/>
    <dgm:cxn modelId="{1E34D998-3AAE-0C48-AEEA-0F8196CA4E19}" type="presParOf" srcId="{24D2AADB-B6C2-6044-A46C-4081D2F8E35F}" destId="{FF557ADE-86F1-A143-951F-1C474808C7C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FE7B5-A72C-4EAD-AA2D-5E59513609A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31FBC2-C1DA-44DC-B64B-D6EC8F6172AC}">
      <dgm:prSet/>
      <dgm:spPr/>
      <dgm:t>
        <a:bodyPr/>
        <a:lstStyle/>
        <a:p>
          <a:r>
            <a:rPr lang="en-US"/>
            <a:t>SVM</a:t>
          </a:r>
          <a:endParaRPr lang="en-US" dirty="0"/>
        </a:p>
      </dgm:t>
    </dgm:pt>
    <dgm:pt modelId="{441503B3-23EA-41FA-ABEE-F3EC45F12D11}" type="parTrans" cxnId="{6DFC8256-FF8D-4C02-B247-27869E4DE7CC}">
      <dgm:prSet/>
      <dgm:spPr/>
      <dgm:t>
        <a:bodyPr/>
        <a:lstStyle/>
        <a:p>
          <a:endParaRPr lang="en-US"/>
        </a:p>
      </dgm:t>
    </dgm:pt>
    <dgm:pt modelId="{B575D055-2373-4A54-9537-1D8D9BD31CA7}" type="sibTrans" cxnId="{6DFC8256-FF8D-4C02-B247-27869E4DE7CC}">
      <dgm:prSet/>
      <dgm:spPr/>
      <dgm:t>
        <a:bodyPr/>
        <a:lstStyle/>
        <a:p>
          <a:endParaRPr lang="en-US"/>
        </a:p>
      </dgm:t>
    </dgm:pt>
    <dgm:pt modelId="{7A885032-F6FD-4B57-A5EC-B3AEE602C8A5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5D9AAD61-27D0-43F1-B875-22219994B28C}" type="parTrans" cxnId="{5EF39901-0F8B-4922-9D43-29EB2F004CA5}">
      <dgm:prSet/>
      <dgm:spPr/>
      <dgm:t>
        <a:bodyPr/>
        <a:lstStyle/>
        <a:p>
          <a:endParaRPr lang="en-US"/>
        </a:p>
      </dgm:t>
    </dgm:pt>
    <dgm:pt modelId="{9F6E28DB-8C15-4536-A8FF-3A4805EC37BF}" type="sibTrans" cxnId="{5EF39901-0F8B-4922-9D43-29EB2F004CA5}">
      <dgm:prSet/>
      <dgm:spPr/>
      <dgm:t>
        <a:bodyPr/>
        <a:lstStyle/>
        <a:p>
          <a:endParaRPr lang="en-US"/>
        </a:p>
      </dgm:t>
    </dgm:pt>
    <dgm:pt modelId="{DD8E332C-DEB5-42D7-BBA9-D0CD069829ED}">
      <dgm:prSet/>
      <dgm:spPr/>
      <dgm:t>
        <a:bodyPr/>
        <a:lstStyle/>
        <a:p>
          <a:r>
            <a:rPr lang="en-US"/>
            <a:t>Grid Search</a:t>
          </a:r>
          <a:endParaRPr lang="en-US" dirty="0"/>
        </a:p>
      </dgm:t>
    </dgm:pt>
    <dgm:pt modelId="{09AF7574-D865-463A-99D6-7C936D0AABA3}" type="parTrans" cxnId="{77AE9283-F879-497E-951E-3FD55B243C3E}">
      <dgm:prSet/>
      <dgm:spPr/>
      <dgm:t>
        <a:bodyPr/>
        <a:lstStyle/>
        <a:p>
          <a:endParaRPr lang="en-US"/>
        </a:p>
      </dgm:t>
    </dgm:pt>
    <dgm:pt modelId="{EC347F31-57F3-48A6-86D9-A534AB6D64AB}" type="sibTrans" cxnId="{77AE9283-F879-497E-951E-3FD55B243C3E}">
      <dgm:prSet/>
      <dgm:spPr/>
      <dgm:t>
        <a:bodyPr/>
        <a:lstStyle/>
        <a:p>
          <a:endParaRPr lang="en-US"/>
        </a:p>
      </dgm:t>
    </dgm:pt>
    <dgm:pt modelId="{0940451A-EE64-4EA7-9AF2-4D6614F312C8}">
      <dgm:prSet/>
      <dgm:spPr/>
      <dgm:t>
        <a:bodyPr/>
        <a:lstStyle/>
        <a:p>
          <a:r>
            <a:rPr lang="en-US" b="0" i="0" u="none" dirty="0"/>
            <a:t>- Technique for finding the optimal parameter values from a given set of parameters in a grid. </a:t>
          </a:r>
          <a:endParaRPr lang="en-US" dirty="0"/>
        </a:p>
      </dgm:t>
    </dgm:pt>
    <dgm:pt modelId="{4789BC30-DFCD-4BCE-B739-AB84394B4DC2}" type="parTrans" cxnId="{70C463BC-A30A-4F9E-8A3E-A72D8A4A7261}">
      <dgm:prSet/>
      <dgm:spPr/>
      <dgm:t>
        <a:bodyPr/>
        <a:lstStyle/>
        <a:p>
          <a:endParaRPr lang="en-US"/>
        </a:p>
      </dgm:t>
    </dgm:pt>
    <dgm:pt modelId="{01692126-0132-4917-97C2-7A5257B220BC}" type="sibTrans" cxnId="{70C463BC-A30A-4F9E-8A3E-A72D8A4A7261}">
      <dgm:prSet/>
      <dgm:spPr/>
      <dgm:t>
        <a:bodyPr/>
        <a:lstStyle/>
        <a:p>
          <a:endParaRPr lang="en-US"/>
        </a:p>
      </dgm:t>
    </dgm:pt>
    <dgm:pt modelId="{344A6EE2-2D48-40AB-AF74-DCD3AADADDE1}">
      <dgm:prSet/>
      <dgm:spPr/>
      <dgm:t>
        <a:bodyPr/>
        <a:lstStyle/>
        <a:p>
          <a:r>
            <a:rPr lang="en-US"/>
            <a:t>Model</a:t>
          </a:r>
          <a:endParaRPr lang="en-US" dirty="0"/>
        </a:p>
      </dgm:t>
    </dgm:pt>
    <dgm:pt modelId="{13155EA5-D76D-4C58-9E14-670EEC26F2BB}" type="parTrans" cxnId="{8E43D1A2-8FD7-402D-BC65-3CE39B339037}">
      <dgm:prSet/>
      <dgm:spPr/>
      <dgm:t>
        <a:bodyPr/>
        <a:lstStyle/>
        <a:p>
          <a:endParaRPr lang="en-US"/>
        </a:p>
      </dgm:t>
    </dgm:pt>
    <dgm:pt modelId="{C70AB26F-6C7F-424A-B1E8-9F0F8E299710}" type="sibTrans" cxnId="{8E43D1A2-8FD7-402D-BC65-3CE39B339037}">
      <dgm:prSet/>
      <dgm:spPr/>
      <dgm:t>
        <a:bodyPr/>
        <a:lstStyle/>
        <a:p>
          <a:endParaRPr lang="en-US"/>
        </a:p>
      </dgm:t>
    </dgm:pt>
    <dgm:pt modelId="{6F6B93B0-9351-479F-951D-D322125045C5}">
      <dgm:prSet/>
      <dgm:spPr/>
      <dgm:t>
        <a:bodyPr/>
        <a:lstStyle/>
        <a:p>
          <a:r>
            <a:rPr lang="en-US" dirty="0"/>
            <a:t>- Create a model that will be used for predictions</a:t>
          </a:r>
        </a:p>
      </dgm:t>
    </dgm:pt>
    <dgm:pt modelId="{03F31796-D23E-4BA0-AE0C-30E17578331B}" type="parTrans" cxnId="{67AD94A3-2F17-4E70-B139-4AF4736C09BC}">
      <dgm:prSet/>
      <dgm:spPr/>
      <dgm:t>
        <a:bodyPr/>
        <a:lstStyle/>
        <a:p>
          <a:endParaRPr lang="en-US"/>
        </a:p>
      </dgm:t>
    </dgm:pt>
    <dgm:pt modelId="{9A89F883-52BA-464B-9433-4A8BAC9D4217}" type="sibTrans" cxnId="{67AD94A3-2F17-4E70-B139-4AF4736C09BC}">
      <dgm:prSet/>
      <dgm:spPr/>
      <dgm:t>
        <a:bodyPr/>
        <a:lstStyle/>
        <a:p>
          <a:endParaRPr lang="en-US"/>
        </a:p>
      </dgm:t>
    </dgm:pt>
    <dgm:pt modelId="{F041045A-A2F1-5847-8FE7-7083FC0BF9E4}">
      <dgm:prSet/>
      <dgm:spPr/>
      <dgm:t>
        <a:bodyPr/>
        <a:lstStyle/>
        <a:p>
          <a:r>
            <a:rPr lang="en-US" b="0" i="0" u="none" dirty="0"/>
            <a:t>- Cross-validation technique. </a:t>
          </a:r>
          <a:endParaRPr lang="en-US" dirty="0"/>
        </a:p>
      </dgm:t>
    </dgm:pt>
    <dgm:pt modelId="{489C624D-E5B6-4144-A142-4CED565824F3}" type="parTrans" cxnId="{6E5D7BD5-5353-FD4C-9F45-3F73BBA5C236}">
      <dgm:prSet/>
      <dgm:spPr/>
      <dgm:t>
        <a:bodyPr/>
        <a:lstStyle/>
        <a:p>
          <a:endParaRPr lang="en-US"/>
        </a:p>
      </dgm:t>
    </dgm:pt>
    <dgm:pt modelId="{CD124D82-59C5-C14A-A70E-BBCBCA00ED88}" type="sibTrans" cxnId="{6E5D7BD5-5353-FD4C-9F45-3F73BBA5C236}">
      <dgm:prSet/>
      <dgm:spPr/>
      <dgm:t>
        <a:bodyPr/>
        <a:lstStyle/>
        <a:p>
          <a:endParaRPr lang="en-US"/>
        </a:p>
      </dgm:t>
    </dgm:pt>
    <dgm:pt modelId="{E7460C1F-8ED8-CA4F-B14F-4B1FEB271A8A}">
      <dgm:prSet/>
      <dgm:spPr/>
      <dgm:t>
        <a:bodyPr/>
        <a:lstStyle/>
        <a:p>
          <a:r>
            <a:rPr lang="en-US" b="0" i="0" u="none" dirty="0"/>
            <a:t>- Learning methods used for classification and regression.</a:t>
          </a:r>
          <a:endParaRPr lang="en-US" u="none" dirty="0"/>
        </a:p>
      </dgm:t>
    </dgm:pt>
    <dgm:pt modelId="{12472EBD-D31E-A54A-9A8F-DF585A0C4953}" type="parTrans" cxnId="{7292E69B-DAF9-F247-BE3F-B64F1E963FC4}">
      <dgm:prSet/>
      <dgm:spPr/>
      <dgm:t>
        <a:bodyPr/>
        <a:lstStyle/>
        <a:p>
          <a:endParaRPr lang="en-US"/>
        </a:p>
      </dgm:t>
    </dgm:pt>
    <dgm:pt modelId="{270CF1F8-A223-DF42-848C-6301BF4ED5E2}" type="sibTrans" cxnId="{7292E69B-DAF9-F247-BE3F-B64F1E963FC4}">
      <dgm:prSet/>
      <dgm:spPr/>
      <dgm:t>
        <a:bodyPr/>
        <a:lstStyle/>
        <a:p>
          <a:endParaRPr lang="en-US"/>
        </a:p>
      </dgm:t>
    </dgm:pt>
    <dgm:pt modelId="{30511DCA-87CE-0E49-A7DF-9650E0ADA775}">
      <dgm:prSet/>
      <dgm:spPr/>
      <dgm:t>
        <a:bodyPr/>
        <a:lstStyle/>
        <a:p>
          <a:r>
            <a:rPr lang="en-US" b="0" i="0" u="none" dirty="0"/>
            <a:t>- Effective in high dimensional spaces.</a:t>
          </a:r>
          <a:endParaRPr lang="en-US" u="none" dirty="0"/>
        </a:p>
      </dgm:t>
    </dgm:pt>
    <dgm:pt modelId="{2CFC1CA9-8C25-1E49-8C44-4F39F555DDAC}" type="parTrans" cxnId="{A90A5F88-6F91-9A4C-9012-1DC34B232C7C}">
      <dgm:prSet/>
      <dgm:spPr/>
      <dgm:t>
        <a:bodyPr/>
        <a:lstStyle/>
        <a:p>
          <a:endParaRPr lang="en-US"/>
        </a:p>
      </dgm:t>
    </dgm:pt>
    <dgm:pt modelId="{67E4748C-31F2-364B-9C58-CE28BBBB3236}" type="sibTrans" cxnId="{A90A5F88-6F91-9A4C-9012-1DC34B232C7C}">
      <dgm:prSet/>
      <dgm:spPr/>
      <dgm:t>
        <a:bodyPr/>
        <a:lstStyle/>
        <a:p>
          <a:endParaRPr lang="en-US"/>
        </a:p>
      </dgm:t>
    </dgm:pt>
    <dgm:pt modelId="{93657ABD-EA29-BC4C-94F2-4C7D76B16C37}">
      <dgm:prSet/>
      <dgm:spPr/>
      <dgm:t>
        <a:bodyPr/>
        <a:lstStyle/>
        <a:p>
          <a:r>
            <a:rPr lang="en-US" b="0" i="0" u="none" dirty="0"/>
            <a:t>- After extracting the best parameter values, predictions are made.</a:t>
          </a:r>
          <a:endParaRPr lang="en-US" dirty="0"/>
        </a:p>
      </dgm:t>
    </dgm:pt>
    <dgm:pt modelId="{40498CAF-F4AF-F74E-B044-A9E201243852}" type="parTrans" cxnId="{51EFA664-0FF5-4F46-8CBA-4FFC5502DCE9}">
      <dgm:prSet/>
      <dgm:spPr/>
      <dgm:t>
        <a:bodyPr/>
        <a:lstStyle/>
        <a:p>
          <a:endParaRPr lang="en-US"/>
        </a:p>
      </dgm:t>
    </dgm:pt>
    <dgm:pt modelId="{93B81504-CF9D-7040-8107-71568417752B}" type="sibTrans" cxnId="{51EFA664-0FF5-4F46-8CBA-4FFC5502DCE9}">
      <dgm:prSet/>
      <dgm:spPr/>
      <dgm:t>
        <a:bodyPr/>
        <a:lstStyle/>
        <a:p>
          <a:endParaRPr lang="en-US"/>
        </a:p>
      </dgm:t>
    </dgm:pt>
    <dgm:pt modelId="{6386D5BC-8C58-6341-92A8-F363E6E7FC25}" type="pres">
      <dgm:prSet presAssocID="{1E3FE7B5-A72C-4EAD-AA2D-5E59513609A8}" presName="Name0" presStyleCnt="0">
        <dgm:presLayoutVars>
          <dgm:dir/>
          <dgm:animLvl val="lvl"/>
          <dgm:resizeHandles val="exact"/>
        </dgm:presLayoutVars>
      </dgm:prSet>
      <dgm:spPr/>
    </dgm:pt>
    <dgm:pt modelId="{B0C98271-A58D-0F4C-95CE-B4E37C3ED0CC}" type="pres">
      <dgm:prSet presAssocID="{3731FBC2-C1DA-44DC-B64B-D6EC8F6172AC}" presName="linNode" presStyleCnt="0"/>
      <dgm:spPr/>
    </dgm:pt>
    <dgm:pt modelId="{67ABE8C1-E212-774D-BF31-B9314FB2AC23}" type="pres">
      <dgm:prSet presAssocID="{3731FBC2-C1DA-44DC-B64B-D6EC8F6172AC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B663318-BCE3-BA4E-95B5-DB3E45246823}" type="pres">
      <dgm:prSet presAssocID="{3731FBC2-C1DA-44DC-B64B-D6EC8F6172AC}" presName="descendantText" presStyleLbl="alignAccFollowNode1" presStyleIdx="0" presStyleCnt="3">
        <dgm:presLayoutVars>
          <dgm:bulletEnabled/>
        </dgm:presLayoutVars>
      </dgm:prSet>
      <dgm:spPr/>
    </dgm:pt>
    <dgm:pt modelId="{500CAA4C-3F49-E340-BFC6-154F13EFE1C1}" type="pres">
      <dgm:prSet presAssocID="{B575D055-2373-4A54-9537-1D8D9BD31CA7}" presName="sp" presStyleCnt="0"/>
      <dgm:spPr/>
    </dgm:pt>
    <dgm:pt modelId="{1FB7C645-DE7A-4B4E-A97E-7241B056B674}" type="pres">
      <dgm:prSet presAssocID="{DD8E332C-DEB5-42D7-BBA9-D0CD069829ED}" presName="linNode" presStyleCnt="0"/>
      <dgm:spPr/>
    </dgm:pt>
    <dgm:pt modelId="{0951A182-EF79-FD4C-82C4-C58F15E5FFF5}" type="pres">
      <dgm:prSet presAssocID="{DD8E332C-DEB5-42D7-BBA9-D0CD069829ED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C1DC615-A1DA-0F45-A623-483BB619527E}" type="pres">
      <dgm:prSet presAssocID="{DD8E332C-DEB5-42D7-BBA9-D0CD069829ED}" presName="descendantText" presStyleLbl="alignAccFollowNode1" presStyleIdx="1" presStyleCnt="3">
        <dgm:presLayoutVars>
          <dgm:bulletEnabled/>
        </dgm:presLayoutVars>
      </dgm:prSet>
      <dgm:spPr/>
    </dgm:pt>
    <dgm:pt modelId="{F21592E5-8704-204C-BBAA-C94734FFDF39}" type="pres">
      <dgm:prSet presAssocID="{EC347F31-57F3-48A6-86D9-A534AB6D64AB}" presName="sp" presStyleCnt="0"/>
      <dgm:spPr/>
    </dgm:pt>
    <dgm:pt modelId="{4943779F-8B4E-FE48-9A3D-4A43060531A6}" type="pres">
      <dgm:prSet presAssocID="{344A6EE2-2D48-40AB-AF74-DCD3AADADDE1}" presName="linNode" presStyleCnt="0"/>
      <dgm:spPr/>
    </dgm:pt>
    <dgm:pt modelId="{92F140D1-7DDB-F245-9505-E41BF592901A}" type="pres">
      <dgm:prSet presAssocID="{344A6EE2-2D48-40AB-AF74-DCD3AADADDE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9A649AE-A0CA-E74E-A741-6DB1B583200C}" type="pres">
      <dgm:prSet presAssocID="{344A6EE2-2D48-40AB-AF74-DCD3AADADDE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EF39901-0F8B-4922-9D43-29EB2F004CA5}" srcId="{3731FBC2-C1DA-44DC-B64B-D6EC8F6172AC}" destId="{7A885032-F6FD-4B57-A5EC-B3AEE602C8A5}" srcOrd="0" destOrd="0" parTransId="{5D9AAD61-27D0-43F1-B875-22219994B28C}" sibTransId="{9F6E28DB-8C15-4536-A8FF-3A4805EC37BF}"/>
    <dgm:cxn modelId="{8939341B-F44E-DB49-8096-2D1C8D1AEBC4}" type="presOf" srcId="{7A885032-F6FD-4B57-A5EC-B3AEE602C8A5}" destId="{9B663318-BCE3-BA4E-95B5-DB3E45246823}" srcOrd="0" destOrd="0" presId="urn:microsoft.com/office/officeart/2016/7/layout/VerticalSolidActionList"/>
    <dgm:cxn modelId="{B3D1F329-C56F-B141-A9F5-92499B6907E1}" type="presOf" srcId="{0940451A-EE64-4EA7-9AF2-4D6614F312C8}" destId="{4C1DC615-A1DA-0F45-A623-483BB619527E}" srcOrd="0" destOrd="0" presId="urn:microsoft.com/office/officeart/2016/7/layout/VerticalSolidActionList"/>
    <dgm:cxn modelId="{A3237333-8BAB-C34D-970A-67DC76688738}" type="presOf" srcId="{344A6EE2-2D48-40AB-AF74-DCD3AADADDE1}" destId="{92F140D1-7DDB-F245-9505-E41BF592901A}" srcOrd="0" destOrd="0" presId="urn:microsoft.com/office/officeart/2016/7/layout/VerticalSolidActionList"/>
    <dgm:cxn modelId="{6DFC8256-FF8D-4C02-B247-27869E4DE7CC}" srcId="{1E3FE7B5-A72C-4EAD-AA2D-5E59513609A8}" destId="{3731FBC2-C1DA-44DC-B64B-D6EC8F6172AC}" srcOrd="0" destOrd="0" parTransId="{441503B3-23EA-41FA-ABEE-F3EC45F12D11}" sibTransId="{B575D055-2373-4A54-9537-1D8D9BD31CA7}"/>
    <dgm:cxn modelId="{2DF64C62-FCCC-7344-98E9-51D7F851756D}" type="presOf" srcId="{93657ABD-EA29-BC4C-94F2-4C7D76B16C37}" destId="{4C1DC615-A1DA-0F45-A623-483BB619527E}" srcOrd="0" destOrd="2" presId="urn:microsoft.com/office/officeart/2016/7/layout/VerticalSolidActionList"/>
    <dgm:cxn modelId="{51EFA664-0FF5-4F46-8CBA-4FFC5502DCE9}" srcId="{DD8E332C-DEB5-42D7-BBA9-D0CD069829ED}" destId="{93657ABD-EA29-BC4C-94F2-4C7D76B16C37}" srcOrd="2" destOrd="0" parTransId="{40498CAF-F4AF-F74E-B044-A9E201243852}" sibTransId="{93B81504-CF9D-7040-8107-71568417752B}"/>
    <dgm:cxn modelId="{01D4377E-6DC7-FF46-A066-2F977C3032BE}" type="presOf" srcId="{1E3FE7B5-A72C-4EAD-AA2D-5E59513609A8}" destId="{6386D5BC-8C58-6341-92A8-F363E6E7FC25}" srcOrd="0" destOrd="0" presId="urn:microsoft.com/office/officeart/2016/7/layout/VerticalSolidActionList"/>
    <dgm:cxn modelId="{77AE9283-F879-497E-951E-3FD55B243C3E}" srcId="{1E3FE7B5-A72C-4EAD-AA2D-5E59513609A8}" destId="{DD8E332C-DEB5-42D7-BBA9-D0CD069829ED}" srcOrd="1" destOrd="0" parTransId="{09AF7574-D865-463A-99D6-7C936D0AABA3}" sibTransId="{EC347F31-57F3-48A6-86D9-A534AB6D64AB}"/>
    <dgm:cxn modelId="{A90A5F88-6F91-9A4C-9012-1DC34B232C7C}" srcId="{3731FBC2-C1DA-44DC-B64B-D6EC8F6172AC}" destId="{30511DCA-87CE-0E49-A7DF-9650E0ADA775}" srcOrd="2" destOrd="0" parTransId="{2CFC1CA9-8C25-1E49-8C44-4F39F555DDAC}" sibTransId="{67E4748C-31F2-364B-9C58-CE28BBBB3236}"/>
    <dgm:cxn modelId="{9BA08991-F118-F54A-B976-C7F19BF1FDE3}" type="presOf" srcId="{F041045A-A2F1-5847-8FE7-7083FC0BF9E4}" destId="{4C1DC615-A1DA-0F45-A623-483BB619527E}" srcOrd="0" destOrd="1" presId="urn:microsoft.com/office/officeart/2016/7/layout/VerticalSolidActionList"/>
    <dgm:cxn modelId="{7292E69B-DAF9-F247-BE3F-B64F1E963FC4}" srcId="{3731FBC2-C1DA-44DC-B64B-D6EC8F6172AC}" destId="{E7460C1F-8ED8-CA4F-B14F-4B1FEB271A8A}" srcOrd="1" destOrd="0" parTransId="{12472EBD-D31E-A54A-9A8F-DF585A0C4953}" sibTransId="{270CF1F8-A223-DF42-848C-6301BF4ED5E2}"/>
    <dgm:cxn modelId="{86A4569F-FE44-A246-8A5E-F4A7E172C9DC}" type="presOf" srcId="{3731FBC2-C1DA-44DC-B64B-D6EC8F6172AC}" destId="{67ABE8C1-E212-774D-BF31-B9314FB2AC23}" srcOrd="0" destOrd="0" presId="urn:microsoft.com/office/officeart/2016/7/layout/VerticalSolidActionList"/>
    <dgm:cxn modelId="{E55E669F-25FF-F34F-AAB8-002865799F0C}" type="presOf" srcId="{30511DCA-87CE-0E49-A7DF-9650E0ADA775}" destId="{9B663318-BCE3-BA4E-95B5-DB3E45246823}" srcOrd="0" destOrd="2" presId="urn:microsoft.com/office/officeart/2016/7/layout/VerticalSolidActionList"/>
    <dgm:cxn modelId="{8E43D1A2-8FD7-402D-BC65-3CE39B339037}" srcId="{1E3FE7B5-A72C-4EAD-AA2D-5E59513609A8}" destId="{344A6EE2-2D48-40AB-AF74-DCD3AADADDE1}" srcOrd="2" destOrd="0" parTransId="{13155EA5-D76D-4C58-9E14-670EEC26F2BB}" sibTransId="{C70AB26F-6C7F-424A-B1E8-9F0F8E299710}"/>
    <dgm:cxn modelId="{67AD94A3-2F17-4E70-B139-4AF4736C09BC}" srcId="{344A6EE2-2D48-40AB-AF74-DCD3AADADDE1}" destId="{6F6B93B0-9351-479F-951D-D322125045C5}" srcOrd="0" destOrd="0" parTransId="{03F31796-D23E-4BA0-AE0C-30E17578331B}" sibTransId="{9A89F883-52BA-464B-9433-4A8BAC9D4217}"/>
    <dgm:cxn modelId="{70C463BC-A30A-4F9E-8A3E-A72D8A4A7261}" srcId="{DD8E332C-DEB5-42D7-BBA9-D0CD069829ED}" destId="{0940451A-EE64-4EA7-9AF2-4D6614F312C8}" srcOrd="0" destOrd="0" parTransId="{4789BC30-DFCD-4BCE-B739-AB84394B4DC2}" sibTransId="{01692126-0132-4917-97C2-7A5257B220BC}"/>
    <dgm:cxn modelId="{6E5D7BD5-5353-FD4C-9F45-3F73BBA5C236}" srcId="{DD8E332C-DEB5-42D7-BBA9-D0CD069829ED}" destId="{F041045A-A2F1-5847-8FE7-7083FC0BF9E4}" srcOrd="1" destOrd="0" parTransId="{489C624D-E5B6-4144-A142-4CED565824F3}" sibTransId="{CD124D82-59C5-C14A-A70E-BBCBCA00ED88}"/>
    <dgm:cxn modelId="{361BB1F9-C98A-0142-8773-273C63659811}" type="presOf" srcId="{E7460C1F-8ED8-CA4F-B14F-4B1FEB271A8A}" destId="{9B663318-BCE3-BA4E-95B5-DB3E45246823}" srcOrd="0" destOrd="1" presId="urn:microsoft.com/office/officeart/2016/7/layout/VerticalSolidActionList"/>
    <dgm:cxn modelId="{6D168EFA-8E50-1345-9282-DE58D4860A21}" type="presOf" srcId="{6F6B93B0-9351-479F-951D-D322125045C5}" destId="{09A649AE-A0CA-E74E-A741-6DB1B583200C}" srcOrd="0" destOrd="0" presId="urn:microsoft.com/office/officeart/2016/7/layout/VerticalSolidActionList"/>
    <dgm:cxn modelId="{1EE7FBFA-ABAF-2647-AC7D-A268CBC258E3}" type="presOf" srcId="{DD8E332C-DEB5-42D7-BBA9-D0CD069829ED}" destId="{0951A182-EF79-FD4C-82C4-C58F15E5FFF5}" srcOrd="0" destOrd="0" presId="urn:microsoft.com/office/officeart/2016/7/layout/VerticalSolidActionList"/>
    <dgm:cxn modelId="{B0E94305-ECFC-3B4B-A48B-DC433D38906A}" type="presParOf" srcId="{6386D5BC-8C58-6341-92A8-F363E6E7FC25}" destId="{B0C98271-A58D-0F4C-95CE-B4E37C3ED0CC}" srcOrd="0" destOrd="0" presId="urn:microsoft.com/office/officeart/2016/7/layout/VerticalSolidActionList"/>
    <dgm:cxn modelId="{76BACDF8-CF77-9E47-B517-954AC0C962AF}" type="presParOf" srcId="{B0C98271-A58D-0F4C-95CE-B4E37C3ED0CC}" destId="{67ABE8C1-E212-774D-BF31-B9314FB2AC23}" srcOrd="0" destOrd="0" presId="urn:microsoft.com/office/officeart/2016/7/layout/VerticalSolidActionList"/>
    <dgm:cxn modelId="{E67A255C-4291-234C-9BF2-56A8B0ABDA66}" type="presParOf" srcId="{B0C98271-A58D-0F4C-95CE-B4E37C3ED0CC}" destId="{9B663318-BCE3-BA4E-95B5-DB3E45246823}" srcOrd="1" destOrd="0" presId="urn:microsoft.com/office/officeart/2016/7/layout/VerticalSolidActionList"/>
    <dgm:cxn modelId="{28479043-B154-A84C-869B-AFA555C16958}" type="presParOf" srcId="{6386D5BC-8C58-6341-92A8-F363E6E7FC25}" destId="{500CAA4C-3F49-E340-BFC6-154F13EFE1C1}" srcOrd="1" destOrd="0" presId="urn:microsoft.com/office/officeart/2016/7/layout/VerticalSolidActionList"/>
    <dgm:cxn modelId="{8E915F11-EBE5-AF4C-8BC1-AD0EF8F1DBD5}" type="presParOf" srcId="{6386D5BC-8C58-6341-92A8-F363E6E7FC25}" destId="{1FB7C645-DE7A-4B4E-A97E-7241B056B674}" srcOrd="2" destOrd="0" presId="urn:microsoft.com/office/officeart/2016/7/layout/VerticalSolidActionList"/>
    <dgm:cxn modelId="{F916A400-1805-6D40-8202-2FE9234B6132}" type="presParOf" srcId="{1FB7C645-DE7A-4B4E-A97E-7241B056B674}" destId="{0951A182-EF79-FD4C-82C4-C58F15E5FFF5}" srcOrd="0" destOrd="0" presId="urn:microsoft.com/office/officeart/2016/7/layout/VerticalSolidActionList"/>
    <dgm:cxn modelId="{683163D7-0B94-BC4A-B30B-EDA776830BC6}" type="presParOf" srcId="{1FB7C645-DE7A-4B4E-A97E-7241B056B674}" destId="{4C1DC615-A1DA-0F45-A623-483BB619527E}" srcOrd="1" destOrd="0" presId="urn:microsoft.com/office/officeart/2016/7/layout/VerticalSolidActionList"/>
    <dgm:cxn modelId="{D0C872B3-6FAE-584B-A9E7-90A9C689E454}" type="presParOf" srcId="{6386D5BC-8C58-6341-92A8-F363E6E7FC25}" destId="{F21592E5-8704-204C-BBAA-C94734FFDF39}" srcOrd="3" destOrd="0" presId="urn:microsoft.com/office/officeart/2016/7/layout/VerticalSolidActionList"/>
    <dgm:cxn modelId="{4C273190-924F-7245-A0A5-7263D0584F25}" type="presParOf" srcId="{6386D5BC-8C58-6341-92A8-F363E6E7FC25}" destId="{4943779F-8B4E-FE48-9A3D-4A43060531A6}" srcOrd="4" destOrd="0" presId="urn:microsoft.com/office/officeart/2016/7/layout/VerticalSolidActionList"/>
    <dgm:cxn modelId="{9580E739-C884-F349-A392-81F4FCD8A62A}" type="presParOf" srcId="{4943779F-8B4E-FE48-9A3D-4A43060531A6}" destId="{92F140D1-7DDB-F245-9505-E41BF592901A}" srcOrd="0" destOrd="0" presId="urn:microsoft.com/office/officeart/2016/7/layout/VerticalSolidActionList"/>
    <dgm:cxn modelId="{568748B4-8300-1E46-8BEB-B42E4E7BF07F}" type="presParOf" srcId="{4943779F-8B4E-FE48-9A3D-4A43060531A6}" destId="{09A649AE-A0CA-E74E-A741-6DB1B583200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8BF885-A361-40E0-8285-C7763734479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BC6EB7-FCBD-4B97-85F9-4F2AC490510F}">
      <dgm:prSet/>
      <dgm:spPr/>
      <dgm:t>
        <a:bodyPr/>
        <a:lstStyle/>
        <a:p>
          <a:r>
            <a:rPr lang="en-US" dirty="0"/>
            <a:t>Go through all the images in the testing folder or image file</a:t>
          </a:r>
        </a:p>
      </dgm:t>
    </dgm:pt>
    <dgm:pt modelId="{718BF2A8-C6C8-4566-B6A9-B3C919862691}" type="parTrans" cxnId="{FAFDC3EC-5BEF-470A-BFF8-FFEBB060ABB8}">
      <dgm:prSet/>
      <dgm:spPr/>
      <dgm:t>
        <a:bodyPr/>
        <a:lstStyle/>
        <a:p>
          <a:endParaRPr lang="en-US"/>
        </a:p>
      </dgm:t>
    </dgm:pt>
    <dgm:pt modelId="{86BF6B79-4654-4DC7-A6C1-0F0D6711A4F0}" type="sibTrans" cxnId="{FAFDC3EC-5BEF-470A-BFF8-FFEBB060ABB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0455D85-ACCC-4686-A5FC-893D8020B63C}">
      <dgm:prSet/>
      <dgm:spPr/>
      <dgm:t>
        <a:bodyPr/>
        <a:lstStyle/>
        <a:p>
          <a:r>
            <a:rPr lang="en-US" dirty="0"/>
            <a:t>1. Resize the testing image to match testing, 150 by 150.</a:t>
          </a:r>
        </a:p>
      </dgm:t>
    </dgm:pt>
    <dgm:pt modelId="{648C6B8C-FE0D-49F4-9CEF-536697053C0E}" type="parTrans" cxnId="{077A8767-98A5-449E-AF35-3E3FE61F6FA2}">
      <dgm:prSet/>
      <dgm:spPr/>
      <dgm:t>
        <a:bodyPr/>
        <a:lstStyle/>
        <a:p>
          <a:endParaRPr lang="en-US"/>
        </a:p>
      </dgm:t>
    </dgm:pt>
    <dgm:pt modelId="{D2B5D8A2-3B82-4B94-8086-73B70C554996}" type="sibTrans" cxnId="{077A8767-98A5-449E-AF35-3E3FE61F6FA2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9372E72-3A94-449C-9685-FBF481466CF6}">
      <dgm:prSet/>
      <dgm:spPr/>
      <dgm:t>
        <a:bodyPr/>
        <a:lstStyle/>
        <a:p>
          <a:r>
            <a:rPr lang="en-US" dirty="0"/>
            <a:t>2. Flatten the images</a:t>
          </a:r>
        </a:p>
      </dgm:t>
    </dgm:pt>
    <dgm:pt modelId="{5FDE9215-E00C-4592-83D6-30C32116EA56}" type="parTrans" cxnId="{FFA78B0D-E187-4974-B062-39846625C990}">
      <dgm:prSet/>
      <dgm:spPr/>
      <dgm:t>
        <a:bodyPr/>
        <a:lstStyle/>
        <a:p>
          <a:endParaRPr lang="en-US"/>
        </a:p>
      </dgm:t>
    </dgm:pt>
    <dgm:pt modelId="{84DDE12D-6C3B-46B3-B63B-012AFF9AB153}" type="sibTrans" cxnId="{FFA78B0D-E187-4974-B062-39846625C990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3DC0BBA-77FE-44A8-96F2-BF8A3FF966C7}">
      <dgm:prSet/>
      <dgm:spPr/>
      <dgm:t>
        <a:bodyPr/>
        <a:lstStyle/>
        <a:p>
          <a:r>
            <a:rPr lang="en-US" dirty="0"/>
            <a:t>3. Predict each image to the model</a:t>
          </a:r>
        </a:p>
      </dgm:t>
    </dgm:pt>
    <dgm:pt modelId="{60F2EB2F-E9C1-485A-9366-3D9C4A9A04E6}" type="parTrans" cxnId="{A29E340C-BBF6-4CA4-A8AB-7498DD06030A}">
      <dgm:prSet/>
      <dgm:spPr/>
      <dgm:t>
        <a:bodyPr/>
        <a:lstStyle/>
        <a:p>
          <a:endParaRPr lang="en-US"/>
        </a:p>
      </dgm:t>
    </dgm:pt>
    <dgm:pt modelId="{7DB8CBC4-7EC1-4E55-9D80-AF44438B2D3F}" type="sibTrans" cxnId="{A29E340C-BBF6-4CA4-A8AB-7498DD06030A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15CB6AA5-913A-9645-92A0-B83381E2EBBA}" type="pres">
      <dgm:prSet presAssocID="{0E8BF885-A361-40E0-8285-C77637344796}" presName="Name0" presStyleCnt="0">
        <dgm:presLayoutVars>
          <dgm:animLvl val="lvl"/>
          <dgm:resizeHandles val="exact"/>
        </dgm:presLayoutVars>
      </dgm:prSet>
      <dgm:spPr/>
    </dgm:pt>
    <dgm:pt modelId="{E813F670-A88E-384E-B5B2-AC4D6095DC16}" type="pres">
      <dgm:prSet presAssocID="{EFBC6EB7-FCBD-4B97-85F9-4F2AC490510F}" presName="compositeNode" presStyleCnt="0">
        <dgm:presLayoutVars>
          <dgm:bulletEnabled val="1"/>
        </dgm:presLayoutVars>
      </dgm:prSet>
      <dgm:spPr/>
    </dgm:pt>
    <dgm:pt modelId="{BA775030-3899-D446-927E-BC8D71DA3843}" type="pres">
      <dgm:prSet presAssocID="{EFBC6EB7-FCBD-4B97-85F9-4F2AC490510F}" presName="bgRect" presStyleLbl="alignNode1" presStyleIdx="0" presStyleCnt="4"/>
      <dgm:spPr/>
    </dgm:pt>
    <dgm:pt modelId="{947F38F3-A223-0648-A12E-EB1D4738433C}" type="pres">
      <dgm:prSet presAssocID="{86BF6B79-4654-4DC7-A6C1-0F0D6711A4F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CB3AF69-8911-1545-A34F-A310D0637EB5}" type="pres">
      <dgm:prSet presAssocID="{EFBC6EB7-FCBD-4B97-85F9-4F2AC490510F}" presName="nodeRect" presStyleLbl="alignNode1" presStyleIdx="0" presStyleCnt="4">
        <dgm:presLayoutVars>
          <dgm:bulletEnabled val="1"/>
        </dgm:presLayoutVars>
      </dgm:prSet>
      <dgm:spPr/>
    </dgm:pt>
    <dgm:pt modelId="{A78C4A46-6B21-9C4A-BD28-329939F4F25B}" type="pres">
      <dgm:prSet presAssocID="{86BF6B79-4654-4DC7-A6C1-0F0D6711A4F0}" presName="sibTrans" presStyleCnt="0"/>
      <dgm:spPr/>
    </dgm:pt>
    <dgm:pt modelId="{F15E20D2-1608-724B-A5E3-4FF48016E182}" type="pres">
      <dgm:prSet presAssocID="{80455D85-ACCC-4686-A5FC-893D8020B63C}" presName="compositeNode" presStyleCnt="0">
        <dgm:presLayoutVars>
          <dgm:bulletEnabled val="1"/>
        </dgm:presLayoutVars>
      </dgm:prSet>
      <dgm:spPr/>
    </dgm:pt>
    <dgm:pt modelId="{CDAE0F5B-33BC-FF49-BBA5-F3B48C3EBB73}" type="pres">
      <dgm:prSet presAssocID="{80455D85-ACCC-4686-A5FC-893D8020B63C}" presName="bgRect" presStyleLbl="alignNode1" presStyleIdx="1" presStyleCnt="4"/>
      <dgm:spPr/>
    </dgm:pt>
    <dgm:pt modelId="{B69C357F-3128-1F4D-9275-029CE0503B0C}" type="pres">
      <dgm:prSet presAssocID="{D2B5D8A2-3B82-4B94-8086-73B70C55499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BCE74D6-3AC3-7149-9298-1B4701F7B2C6}" type="pres">
      <dgm:prSet presAssocID="{80455D85-ACCC-4686-A5FC-893D8020B63C}" presName="nodeRect" presStyleLbl="alignNode1" presStyleIdx="1" presStyleCnt="4">
        <dgm:presLayoutVars>
          <dgm:bulletEnabled val="1"/>
        </dgm:presLayoutVars>
      </dgm:prSet>
      <dgm:spPr/>
    </dgm:pt>
    <dgm:pt modelId="{2A1C5E4B-1145-8A46-8E7D-CA8DE424A773}" type="pres">
      <dgm:prSet presAssocID="{D2B5D8A2-3B82-4B94-8086-73B70C554996}" presName="sibTrans" presStyleCnt="0"/>
      <dgm:spPr/>
    </dgm:pt>
    <dgm:pt modelId="{D2FD1E36-E5A8-5F48-B0A3-CFD18DBA7402}" type="pres">
      <dgm:prSet presAssocID="{39372E72-3A94-449C-9685-FBF481466CF6}" presName="compositeNode" presStyleCnt="0">
        <dgm:presLayoutVars>
          <dgm:bulletEnabled val="1"/>
        </dgm:presLayoutVars>
      </dgm:prSet>
      <dgm:spPr/>
    </dgm:pt>
    <dgm:pt modelId="{832354E8-E95E-BD48-A32F-A03DED0EEAAE}" type="pres">
      <dgm:prSet presAssocID="{39372E72-3A94-449C-9685-FBF481466CF6}" presName="bgRect" presStyleLbl="alignNode1" presStyleIdx="2" presStyleCnt="4"/>
      <dgm:spPr/>
    </dgm:pt>
    <dgm:pt modelId="{233E0FCD-A0DD-6442-B634-38543BD924CA}" type="pres">
      <dgm:prSet presAssocID="{84DDE12D-6C3B-46B3-B63B-012AFF9AB15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04C4A09-FFC0-CB4D-B877-00CBBBDF7CA8}" type="pres">
      <dgm:prSet presAssocID="{39372E72-3A94-449C-9685-FBF481466CF6}" presName="nodeRect" presStyleLbl="alignNode1" presStyleIdx="2" presStyleCnt="4">
        <dgm:presLayoutVars>
          <dgm:bulletEnabled val="1"/>
        </dgm:presLayoutVars>
      </dgm:prSet>
      <dgm:spPr/>
    </dgm:pt>
    <dgm:pt modelId="{A1F56819-1E91-C746-977D-031DFA432CFB}" type="pres">
      <dgm:prSet presAssocID="{84DDE12D-6C3B-46B3-B63B-012AFF9AB153}" presName="sibTrans" presStyleCnt="0"/>
      <dgm:spPr/>
    </dgm:pt>
    <dgm:pt modelId="{0A9A28D6-4B4A-CE40-9E69-703DB0E1BA4B}" type="pres">
      <dgm:prSet presAssocID="{93DC0BBA-77FE-44A8-96F2-BF8A3FF966C7}" presName="compositeNode" presStyleCnt="0">
        <dgm:presLayoutVars>
          <dgm:bulletEnabled val="1"/>
        </dgm:presLayoutVars>
      </dgm:prSet>
      <dgm:spPr/>
    </dgm:pt>
    <dgm:pt modelId="{552B7FF2-41F4-844A-B388-62A98900EEAD}" type="pres">
      <dgm:prSet presAssocID="{93DC0BBA-77FE-44A8-96F2-BF8A3FF966C7}" presName="bgRect" presStyleLbl="alignNode1" presStyleIdx="3" presStyleCnt="4"/>
      <dgm:spPr/>
    </dgm:pt>
    <dgm:pt modelId="{BA667ED8-A402-4644-B9C4-3CFFFCC52E9A}" type="pres">
      <dgm:prSet presAssocID="{7DB8CBC4-7EC1-4E55-9D80-AF44438B2D3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8E632D0-393C-F843-ACB0-574851634085}" type="pres">
      <dgm:prSet presAssocID="{93DC0BBA-77FE-44A8-96F2-BF8A3FF966C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29E340C-BBF6-4CA4-A8AB-7498DD06030A}" srcId="{0E8BF885-A361-40E0-8285-C77637344796}" destId="{93DC0BBA-77FE-44A8-96F2-BF8A3FF966C7}" srcOrd="3" destOrd="0" parTransId="{60F2EB2F-E9C1-485A-9366-3D9C4A9A04E6}" sibTransId="{7DB8CBC4-7EC1-4E55-9D80-AF44438B2D3F}"/>
    <dgm:cxn modelId="{FFA78B0D-E187-4974-B062-39846625C990}" srcId="{0E8BF885-A361-40E0-8285-C77637344796}" destId="{39372E72-3A94-449C-9685-FBF481466CF6}" srcOrd="2" destOrd="0" parTransId="{5FDE9215-E00C-4592-83D6-30C32116EA56}" sibTransId="{84DDE12D-6C3B-46B3-B63B-012AFF9AB153}"/>
    <dgm:cxn modelId="{2A9D912C-0010-7749-8F38-B5359B4BD2D0}" type="presOf" srcId="{84DDE12D-6C3B-46B3-B63B-012AFF9AB153}" destId="{233E0FCD-A0DD-6442-B634-38543BD924CA}" srcOrd="0" destOrd="0" presId="urn:microsoft.com/office/officeart/2016/7/layout/LinearBlockProcessNumbered"/>
    <dgm:cxn modelId="{90E12838-A44F-374A-8245-F0C11A4B9527}" type="presOf" srcId="{0E8BF885-A361-40E0-8285-C77637344796}" destId="{15CB6AA5-913A-9645-92A0-B83381E2EBBA}" srcOrd="0" destOrd="0" presId="urn:microsoft.com/office/officeart/2016/7/layout/LinearBlockProcessNumbered"/>
    <dgm:cxn modelId="{9FEE543D-E9CD-2942-A945-036FBC1889F5}" type="presOf" srcId="{93DC0BBA-77FE-44A8-96F2-BF8A3FF966C7}" destId="{B8E632D0-393C-F843-ACB0-574851634085}" srcOrd="1" destOrd="0" presId="urn:microsoft.com/office/officeart/2016/7/layout/LinearBlockProcessNumbered"/>
    <dgm:cxn modelId="{E4167640-C4B8-264E-BF5A-7214AF944517}" type="presOf" srcId="{80455D85-ACCC-4686-A5FC-893D8020B63C}" destId="{1BCE74D6-3AC3-7149-9298-1B4701F7B2C6}" srcOrd="1" destOrd="0" presId="urn:microsoft.com/office/officeart/2016/7/layout/LinearBlockProcessNumbered"/>
    <dgm:cxn modelId="{077A8767-98A5-449E-AF35-3E3FE61F6FA2}" srcId="{0E8BF885-A361-40E0-8285-C77637344796}" destId="{80455D85-ACCC-4686-A5FC-893D8020B63C}" srcOrd="1" destOrd="0" parTransId="{648C6B8C-FE0D-49F4-9CEF-536697053C0E}" sibTransId="{D2B5D8A2-3B82-4B94-8086-73B70C554996}"/>
    <dgm:cxn modelId="{BEB45D72-D558-FD47-9516-995E51193296}" type="presOf" srcId="{86BF6B79-4654-4DC7-A6C1-0F0D6711A4F0}" destId="{947F38F3-A223-0648-A12E-EB1D4738433C}" srcOrd="0" destOrd="0" presId="urn:microsoft.com/office/officeart/2016/7/layout/LinearBlockProcessNumbered"/>
    <dgm:cxn modelId="{5D8FCD7F-19E6-4246-9999-3CAEF6D28125}" type="presOf" srcId="{EFBC6EB7-FCBD-4B97-85F9-4F2AC490510F}" destId="{BA775030-3899-D446-927E-BC8D71DA3843}" srcOrd="0" destOrd="0" presId="urn:microsoft.com/office/officeart/2016/7/layout/LinearBlockProcessNumbered"/>
    <dgm:cxn modelId="{8161DC8A-19B9-C34D-ABC1-3E2289BA77D2}" type="presOf" srcId="{80455D85-ACCC-4686-A5FC-893D8020B63C}" destId="{CDAE0F5B-33BC-FF49-BBA5-F3B48C3EBB73}" srcOrd="0" destOrd="0" presId="urn:microsoft.com/office/officeart/2016/7/layout/LinearBlockProcessNumbered"/>
    <dgm:cxn modelId="{BA6B499D-D690-3446-9F3D-5D39EDC76720}" type="presOf" srcId="{39372E72-3A94-449C-9685-FBF481466CF6}" destId="{004C4A09-FFC0-CB4D-B877-00CBBBDF7CA8}" srcOrd="1" destOrd="0" presId="urn:microsoft.com/office/officeart/2016/7/layout/LinearBlockProcessNumbered"/>
    <dgm:cxn modelId="{30D851A8-E741-794F-9490-A77AD2B1D2CF}" type="presOf" srcId="{7DB8CBC4-7EC1-4E55-9D80-AF44438B2D3F}" destId="{BA667ED8-A402-4644-B9C4-3CFFFCC52E9A}" srcOrd="0" destOrd="0" presId="urn:microsoft.com/office/officeart/2016/7/layout/LinearBlockProcessNumbered"/>
    <dgm:cxn modelId="{2C2F74B6-1E58-F647-9703-2ADDCD5C9A25}" type="presOf" srcId="{93DC0BBA-77FE-44A8-96F2-BF8A3FF966C7}" destId="{552B7FF2-41F4-844A-B388-62A98900EEAD}" srcOrd="0" destOrd="0" presId="urn:microsoft.com/office/officeart/2016/7/layout/LinearBlockProcessNumbered"/>
    <dgm:cxn modelId="{C3A881BE-90DC-5349-B972-AB925640AA85}" type="presOf" srcId="{39372E72-3A94-449C-9685-FBF481466CF6}" destId="{832354E8-E95E-BD48-A32F-A03DED0EEAAE}" srcOrd="0" destOrd="0" presId="urn:microsoft.com/office/officeart/2016/7/layout/LinearBlockProcessNumbered"/>
    <dgm:cxn modelId="{36A916CA-A020-AC45-96A0-C296B3AB3A50}" type="presOf" srcId="{EFBC6EB7-FCBD-4B97-85F9-4F2AC490510F}" destId="{CCB3AF69-8911-1545-A34F-A310D0637EB5}" srcOrd="1" destOrd="0" presId="urn:microsoft.com/office/officeart/2016/7/layout/LinearBlockProcessNumbered"/>
    <dgm:cxn modelId="{8D653CDE-D5A1-5744-A1F6-B39D74376846}" type="presOf" srcId="{D2B5D8A2-3B82-4B94-8086-73B70C554996}" destId="{B69C357F-3128-1F4D-9275-029CE0503B0C}" srcOrd="0" destOrd="0" presId="urn:microsoft.com/office/officeart/2016/7/layout/LinearBlockProcessNumbered"/>
    <dgm:cxn modelId="{FAFDC3EC-5BEF-470A-BFF8-FFEBB060ABB8}" srcId="{0E8BF885-A361-40E0-8285-C77637344796}" destId="{EFBC6EB7-FCBD-4B97-85F9-4F2AC490510F}" srcOrd="0" destOrd="0" parTransId="{718BF2A8-C6C8-4566-B6A9-B3C919862691}" sibTransId="{86BF6B79-4654-4DC7-A6C1-0F0D6711A4F0}"/>
    <dgm:cxn modelId="{31988BD0-1363-944B-992F-1F1472CE1820}" type="presParOf" srcId="{15CB6AA5-913A-9645-92A0-B83381E2EBBA}" destId="{E813F670-A88E-384E-B5B2-AC4D6095DC16}" srcOrd="0" destOrd="0" presId="urn:microsoft.com/office/officeart/2016/7/layout/LinearBlockProcessNumbered"/>
    <dgm:cxn modelId="{FA200A46-EEA4-B742-A111-4EBE339CA7CF}" type="presParOf" srcId="{E813F670-A88E-384E-B5B2-AC4D6095DC16}" destId="{BA775030-3899-D446-927E-BC8D71DA3843}" srcOrd="0" destOrd="0" presId="urn:microsoft.com/office/officeart/2016/7/layout/LinearBlockProcessNumbered"/>
    <dgm:cxn modelId="{39D82228-6DD8-3046-B527-E2986A9CF065}" type="presParOf" srcId="{E813F670-A88E-384E-B5B2-AC4D6095DC16}" destId="{947F38F3-A223-0648-A12E-EB1D4738433C}" srcOrd="1" destOrd="0" presId="urn:microsoft.com/office/officeart/2016/7/layout/LinearBlockProcessNumbered"/>
    <dgm:cxn modelId="{59B349E2-B4B0-334B-B625-575D61DB2782}" type="presParOf" srcId="{E813F670-A88E-384E-B5B2-AC4D6095DC16}" destId="{CCB3AF69-8911-1545-A34F-A310D0637EB5}" srcOrd="2" destOrd="0" presId="urn:microsoft.com/office/officeart/2016/7/layout/LinearBlockProcessNumbered"/>
    <dgm:cxn modelId="{D3CD43CF-FF52-A64A-A742-0695B95D0E38}" type="presParOf" srcId="{15CB6AA5-913A-9645-92A0-B83381E2EBBA}" destId="{A78C4A46-6B21-9C4A-BD28-329939F4F25B}" srcOrd="1" destOrd="0" presId="urn:microsoft.com/office/officeart/2016/7/layout/LinearBlockProcessNumbered"/>
    <dgm:cxn modelId="{323B36FF-4067-5344-92D2-1306087B6D77}" type="presParOf" srcId="{15CB6AA5-913A-9645-92A0-B83381E2EBBA}" destId="{F15E20D2-1608-724B-A5E3-4FF48016E182}" srcOrd="2" destOrd="0" presId="urn:microsoft.com/office/officeart/2016/7/layout/LinearBlockProcessNumbered"/>
    <dgm:cxn modelId="{436C45A9-EF6D-EE4F-9E84-11B13F7438BD}" type="presParOf" srcId="{F15E20D2-1608-724B-A5E3-4FF48016E182}" destId="{CDAE0F5B-33BC-FF49-BBA5-F3B48C3EBB73}" srcOrd="0" destOrd="0" presId="urn:microsoft.com/office/officeart/2016/7/layout/LinearBlockProcessNumbered"/>
    <dgm:cxn modelId="{B50CA51A-9C1A-C54A-A8CE-ABFB92AC22C6}" type="presParOf" srcId="{F15E20D2-1608-724B-A5E3-4FF48016E182}" destId="{B69C357F-3128-1F4D-9275-029CE0503B0C}" srcOrd="1" destOrd="0" presId="urn:microsoft.com/office/officeart/2016/7/layout/LinearBlockProcessNumbered"/>
    <dgm:cxn modelId="{9A8D8F19-557A-6B45-83C8-D961AFED839C}" type="presParOf" srcId="{F15E20D2-1608-724B-A5E3-4FF48016E182}" destId="{1BCE74D6-3AC3-7149-9298-1B4701F7B2C6}" srcOrd="2" destOrd="0" presId="urn:microsoft.com/office/officeart/2016/7/layout/LinearBlockProcessNumbered"/>
    <dgm:cxn modelId="{1CBCC449-F7B0-0D4C-9D62-FA8D51AF4148}" type="presParOf" srcId="{15CB6AA5-913A-9645-92A0-B83381E2EBBA}" destId="{2A1C5E4B-1145-8A46-8E7D-CA8DE424A773}" srcOrd="3" destOrd="0" presId="urn:microsoft.com/office/officeart/2016/7/layout/LinearBlockProcessNumbered"/>
    <dgm:cxn modelId="{1F23607A-6393-3046-9372-F0B6A0C62FEB}" type="presParOf" srcId="{15CB6AA5-913A-9645-92A0-B83381E2EBBA}" destId="{D2FD1E36-E5A8-5F48-B0A3-CFD18DBA7402}" srcOrd="4" destOrd="0" presId="urn:microsoft.com/office/officeart/2016/7/layout/LinearBlockProcessNumbered"/>
    <dgm:cxn modelId="{AD01D7BF-D25A-A044-8998-4572ABBD74A2}" type="presParOf" srcId="{D2FD1E36-E5A8-5F48-B0A3-CFD18DBA7402}" destId="{832354E8-E95E-BD48-A32F-A03DED0EEAAE}" srcOrd="0" destOrd="0" presId="urn:microsoft.com/office/officeart/2016/7/layout/LinearBlockProcessNumbered"/>
    <dgm:cxn modelId="{A0B65E2F-457D-9B45-99D5-FCF99AB41321}" type="presParOf" srcId="{D2FD1E36-E5A8-5F48-B0A3-CFD18DBA7402}" destId="{233E0FCD-A0DD-6442-B634-38543BD924CA}" srcOrd="1" destOrd="0" presId="urn:microsoft.com/office/officeart/2016/7/layout/LinearBlockProcessNumbered"/>
    <dgm:cxn modelId="{97DB35A4-EFA7-E14E-8FA0-FFC02D4441EE}" type="presParOf" srcId="{D2FD1E36-E5A8-5F48-B0A3-CFD18DBA7402}" destId="{004C4A09-FFC0-CB4D-B877-00CBBBDF7CA8}" srcOrd="2" destOrd="0" presId="urn:microsoft.com/office/officeart/2016/7/layout/LinearBlockProcessNumbered"/>
    <dgm:cxn modelId="{380FD371-93CD-3647-8ABB-3D656B756E93}" type="presParOf" srcId="{15CB6AA5-913A-9645-92A0-B83381E2EBBA}" destId="{A1F56819-1E91-C746-977D-031DFA432CFB}" srcOrd="5" destOrd="0" presId="urn:microsoft.com/office/officeart/2016/7/layout/LinearBlockProcessNumbered"/>
    <dgm:cxn modelId="{1D66C540-304F-9143-B031-0B5F457FD8FB}" type="presParOf" srcId="{15CB6AA5-913A-9645-92A0-B83381E2EBBA}" destId="{0A9A28D6-4B4A-CE40-9E69-703DB0E1BA4B}" srcOrd="6" destOrd="0" presId="urn:microsoft.com/office/officeart/2016/7/layout/LinearBlockProcessNumbered"/>
    <dgm:cxn modelId="{64360B3C-E7FB-C84D-BF5C-77F8FFA487E2}" type="presParOf" srcId="{0A9A28D6-4B4A-CE40-9E69-703DB0E1BA4B}" destId="{552B7FF2-41F4-844A-B388-62A98900EEAD}" srcOrd="0" destOrd="0" presId="urn:microsoft.com/office/officeart/2016/7/layout/LinearBlockProcessNumbered"/>
    <dgm:cxn modelId="{04EACC39-37B2-6B47-87F5-225371383778}" type="presParOf" srcId="{0A9A28D6-4B4A-CE40-9E69-703DB0E1BA4B}" destId="{BA667ED8-A402-4644-B9C4-3CFFFCC52E9A}" srcOrd="1" destOrd="0" presId="urn:microsoft.com/office/officeart/2016/7/layout/LinearBlockProcessNumbered"/>
    <dgm:cxn modelId="{BF12D09D-0947-EE4A-9B3E-24BEFE6C70EB}" type="presParOf" srcId="{0A9A28D6-4B4A-CE40-9E69-703DB0E1BA4B}" destId="{B8E632D0-393C-F843-ACB0-57485163408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76E2FE-9C3F-4B94-B8B7-1A1BFAD1E7C4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B22FB5-62D4-4522-9E7D-CDFDBFEAE63F}">
      <dgm:prSet/>
      <dgm:spPr/>
      <dgm:t>
        <a:bodyPr/>
        <a:lstStyle/>
        <a:p>
          <a:r>
            <a:rPr lang="en-US"/>
            <a:t>The total percentage came to 88% which I was happy with</a:t>
          </a:r>
        </a:p>
      </dgm:t>
    </dgm:pt>
    <dgm:pt modelId="{2A835EDE-6D50-4BCB-8849-A221ABCDE414}" type="parTrans" cxnId="{95787D56-81F2-46D7-9630-625788D20FBF}">
      <dgm:prSet/>
      <dgm:spPr/>
      <dgm:t>
        <a:bodyPr/>
        <a:lstStyle/>
        <a:p>
          <a:endParaRPr lang="en-US"/>
        </a:p>
      </dgm:t>
    </dgm:pt>
    <dgm:pt modelId="{71C1C6D1-ECA3-4D58-880E-0A62D1116605}" type="sibTrans" cxnId="{95787D56-81F2-46D7-9630-625788D20FBF}">
      <dgm:prSet/>
      <dgm:spPr/>
      <dgm:t>
        <a:bodyPr/>
        <a:lstStyle/>
        <a:p>
          <a:endParaRPr lang="en-US"/>
        </a:p>
      </dgm:t>
    </dgm:pt>
    <dgm:pt modelId="{2CE92B1C-B18C-4C76-9DB6-E83915379267}">
      <dgm:prSet/>
      <dgm:spPr/>
      <dgm:t>
        <a:bodyPr/>
        <a:lstStyle/>
        <a:p>
          <a:r>
            <a:rPr lang="en-US" dirty="0"/>
            <a:t>Would like to work with a bigger dataset both for training and testing</a:t>
          </a:r>
        </a:p>
      </dgm:t>
    </dgm:pt>
    <dgm:pt modelId="{FB5F94A9-74BC-47AF-BEBF-EE58298121B0}" type="parTrans" cxnId="{B701A2AF-C063-4691-B0C3-63E971F94AE1}">
      <dgm:prSet/>
      <dgm:spPr/>
      <dgm:t>
        <a:bodyPr/>
        <a:lstStyle/>
        <a:p>
          <a:endParaRPr lang="en-US"/>
        </a:p>
      </dgm:t>
    </dgm:pt>
    <dgm:pt modelId="{6C007603-D512-4D0E-934F-1833258BC5B4}" type="sibTrans" cxnId="{B701A2AF-C063-4691-B0C3-63E971F94AE1}">
      <dgm:prSet/>
      <dgm:spPr/>
      <dgm:t>
        <a:bodyPr/>
        <a:lstStyle/>
        <a:p>
          <a:endParaRPr lang="en-US"/>
        </a:p>
      </dgm:t>
    </dgm:pt>
    <dgm:pt modelId="{6A93D529-8FE3-4ACF-80F3-19A6CD58E797}">
      <dgm:prSet/>
      <dgm:spPr/>
      <dgm:t>
        <a:bodyPr/>
        <a:lstStyle/>
        <a:p>
          <a:r>
            <a:rPr lang="en-US" dirty="0"/>
            <a:t>More breeds and images for each of them</a:t>
          </a:r>
        </a:p>
      </dgm:t>
    </dgm:pt>
    <dgm:pt modelId="{B1AD2747-E142-42F2-9942-AB9E8ACD69CA}" type="parTrans" cxnId="{8DC2DAB2-2365-46B9-BFF4-F805B962BA6E}">
      <dgm:prSet/>
      <dgm:spPr/>
      <dgm:t>
        <a:bodyPr/>
        <a:lstStyle/>
        <a:p>
          <a:endParaRPr lang="en-US"/>
        </a:p>
      </dgm:t>
    </dgm:pt>
    <dgm:pt modelId="{F5EABEDE-B078-4BCF-9B00-CFB923D1F1D4}" type="sibTrans" cxnId="{8DC2DAB2-2365-46B9-BFF4-F805B962BA6E}">
      <dgm:prSet/>
      <dgm:spPr/>
      <dgm:t>
        <a:bodyPr/>
        <a:lstStyle/>
        <a:p>
          <a:endParaRPr lang="en-US"/>
        </a:p>
      </dgm:t>
    </dgm:pt>
    <dgm:pt modelId="{77B6EAB0-4422-4B6E-BBC8-B3385EC6DA40}">
      <dgm:prSet/>
      <dgm:spPr/>
      <dgm:t>
        <a:bodyPr/>
        <a:lstStyle/>
        <a:p>
          <a:r>
            <a:rPr lang="en-US" dirty="0"/>
            <a:t>This would help with issues I was having explained in the previous slide</a:t>
          </a:r>
        </a:p>
        <a:p>
          <a:endParaRPr lang="en-US" dirty="0"/>
        </a:p>
      </dgm:t>
    </dgm:pt>
    <dgm:pt modelId="{758450B1-496C-4ACA-B0A2-622A1BD8D572}" type="parTrans" cxnId="{4EA5E208-4557-4101-8C85-F8750998B764}">
      <dgm:prSet/>
      <dgm:spPr/>
      <dgm:t>
        <a:bodyPr/>
        <a:lstStyle/>
        <a:p>
          <a:endParaRPr lang="en-US"/>
        </a:p>
      </dgm:t>
    </dgm:pt>
    <dgm:pt modelId="{83D577A1-6FAF-4411-BBD4-6BF1B0A1C701}" type="sibTrans" cxnId="{4EA5E208-4557-4101-8C85-F8750998B764}">
      <dgm:prSet/>
      <dgm:spPr/>
      <dgm:t>
        <a:bodyPr/>
        <a:lstStyle/>
        <a:p>
          <a:endParaRPr lang="en-US"/>
        </a:p>
      </dgm:t>
    </dgm:pt>
    <dgm:pt modelId="{0DB769ED-D4F7-2544-B758-03068B44565C}">
      <dgm:prSet/>
      <dgm:spPr/>
      <dgm:t>
        <a:bodyPr/>
        <a:lstStyle/>
        <a:p>
          <a:r>
            <a:rPr lang="en-US" dirty="0"/>
            <a:t>Match the size of the image</a:t>
          </a:r>
        </a:p>
      </dgm:t>
    </dgm:pt>
    <dgm:pt modelId="{E818F3D5-F8FF-014E-8325-D9BA4967852B}" type="parTrans" cxnId="{72AE5EFB-8616-CE49-BB37-0B06B5DA95C2}">
      <dgm:prSet/>
      <dgm:spPr/>
      <dgm:t>
        <a:bodyPr/>
        <a:lstStyle/>
        <a:p>
          <a:endParaRPr lang="en-US"/>
        </a:p>
      </dgm:t>
    </dgm:pt>
    <dgm:pt modelId="{152670B2-6C35-B543-AC57-A3B4A32F2BAD}" type="sibTrans" cxnId="{72AE5EFB-8616-CE49-BB37-0B06B5DA95C2}">
      <dgm:prSet/>
      <dgm:spPr/>
      <dgm:t>
        <a:bodyPr/>
        <a:lstStyle/>
        <a:p>
          <a:endParaRPr lang="en-US"/>
        </a:p>
      </dgm:t>
    </dgm:pt>
    <dgm:pt modelId="{F2B64995-E9C3-554B-9A03-6D6258D60F55}" type="pres">
      <dgm:prSet presAssocID="{A076E2FE-9C3F-4B94-B8B7-1A1BFAD1E7C4}" presName="vert0" presStyleCnt="0">
        <dgm:presLayoutVars>
          <dgm:dir/>
          <dgm:animOne val="branch"/>
          <dgm:animLvl val="lvl"/>
        </dgm:presLayoutVars>
      </dgm:prSet>
      <dgm:spPr/>
    </dgm:pt>
    <dgm:pt modelId="{D1E8049C-2171-F94C-BB52-999EA2AB9D46}" type="pres">
      <dgm:prSet presAssocID="{E6B22FB5-62D4-4522-9E7D-CDFDBFEAE63F}" presName="thickLine" presStyleLbl="alignNode1" presStyleIdx="0" presStyleCnt="5"/>
      <dgm:spPr/>
    </dgm:pt>
    <dgm:pt modelId="{94178E92-E860-084B-B060-03E79FF39B41}" type="pres">
      <dgm:prSet presAssocID="{E6B22FB5-62D4-4522-9E7D-CDFDBFEAE63F}" presName="horz1" presStyleCnt="0"/>
      <dgm:spPr/>
    </dgm:pt>
    <dgm:pt modelId="{61D403D7-862E-DC48-B1D2-50120AEEA923}" type="pres">
      <dgm:prSet presAssocID="{E6B22FB5-62D4-4522-9E7D-CDFDBFEAE63F}" presName="tx1" presStyleLbl="revTx" presStyleIdx="0" presStyleCnt="5"/>
      <dgm:spPr/>
    </dgm:pt>
    <dgm:pt modelId="{CA964A0D-F65A-804E-B2DA-51F2655B8891}" type="pres">
      <dgm:prSet presAssocID="{E6B22FB5-62D4-4522-9E7D-CDFDBFEAE63F}" presName="vert1" presStyleCnt="0"/>
      <dgm:spPr/>
    </dgm:pt>
    <dgm:pt modelId="{10BFCB99-2F4E-5943-804C-799FEB6052A5}" type="pres">
      <dgm:prSet presAssocID="{2CE92B1C-B18C-4C76-9DB6-E83915379267}" presName="thickLine" presStyleLbl="alignNode1" presStyleIdx="1" presStyleCnt="5"/>
      <dgm:spPr/>
    </dgm:pt>
    <dgm:pt modelId="{16004C48-2997-FB4F-AE1D-C14013619927}" type="pres">
      <dgm:prSet presAssocID="{2CE92B1C-B18C-4C76-9DB6-E83915379267}" presName="horz1" presStyleCnt="0"/>
      <dgm:spPr/>
    </dgm:pt>
    <dgm:pt modelId="{2C4CBA0B-9ABA-E445-BE3E-EC4847F290AC}" type="pres">
      <dgm:prSet presAssocID="{2CE92B1C-B18C-4C76-9DB6-E83915379267}" presName="tx1" presStyleLbl="revTx" presStyleIdx="1" presStyleCnt="5"/>
      <dgm:spPr/>
    </dgm:pt>
    <dgm:pt modelId="{39A7ECDC-A377-5845-BBE1-300CE7060309}" type="pres">
      <dgm:prSet presAssocID="{2CE92B1C-B18C-4C76-9DB6-E83915379267}" presName="vert1" presStyleCnt="0"/>
      <dgm:spPr/>
    </dgm:pt>
    <dgm:pt modelId="{9063F43A-530E-784C-9A83-C35B46B7191E}" type="pres">
      <dgm:prSet presAssocID="{6A93D529-8FE3-4ACF-80F3-19A6CD58E797}" presName="thickLine" presStyleLbl="alignNode1" presStyleIdx="2" presStyleCnt="5"/>
      <dgm:spPr/>
    </dgm:pt>
    <dgm:pt modelId="{43220FEC-0D64-C545-B60D-1BEB40065B73}" type="pres">
      <dgm:prSet presAssocID="{6A93D529-8FE3-4ACF-80F3-19A6CD58E797}" presName="horz1" presStyleCnt="0"/>
      <dgm:spPr/>
    </dgm:pt>
    <dgm:pt modelId="{5E6C6733-DD41-244C-BF29-02BB697E786A}" type="pres">
      <dgm:prSet presAssocID="{6A93D529-8FE3-4ACF-80F3-19A6CD58E797}" presName="tx1" presStyleLbl="revTx" presStyleIdx="2" presStyleCnt="5"/>
      <dgm:spPr/>
    </dgm:pt>
    <dgm:pt modelId="{1DA5DE42-5533-5044-9447-D08714448397}" type="pres">
      <dgm:prSet presAssocID="{6A93D529-8FE3-4ACF-80F3-19A6CD58E797}" presName="vert1" presStyleCnt="0"/>
      <dgm:spPr/>
    </dgm:pt>
    <dgm:pt modelId="{5986FC6C-A9A8-7743-86B0-1FBE07857FB4}" type="pres">
      <dgm:prSet presAssocID="{77B6EAB0-4422-4B6E-BBC8-B3385EC6DA40}" presName="thickLine" presStyleLbl="alignNode1" presStyleIdx="3" presStyleCnt="5"/>
      <dgm:spPr/>
    </dgm:pt>
    <dgm:pt modelId="{8B167858-5097-6C48-8211-7E21F942EBAE}" type="pres">
      <dgm:prSet presAssocID="{77B6EAB0-4422-4B6E-BBC8-B3385EC6DA40}" presName="horz1" presStyleCnt="0"/>
      <dgm:spPr/>
    </dgm:pt>
    <dgm:pt modelId="{DE1FB3B2-D389-A94E-AB6D-59C3FF92C6CE}" type="pres">
      <dgm:prSet presAssocID="{77B6EAB0-4422-4B6E-BBC8-B3385EC6DA40}" presName="tx1" presStyleLbl="revTx" presStyleIdx="3" presStyleCnt="5"/>
      <dgm:spPr/>
    </dgm:pt>
    <dgm:pt modelId="{7F587D28-0BBE-F04B-AE6B-C2C9DD95E927}" type="pres">
      <dgm:prSet presAssocID="{77B6EAB0-4422-4B6E-BBC8-B3385EC6DA40}" presName="vert1" presStyleCnt="0"/>
      <dgm:spPr/>
    </dgm:pt>
    <dgm:pt modelId="{6DA92909-2A57-E040-84E2-742E44EC6504}" type="pres">
      <dgm:prSet presAssocID="{0DB769ED-D4F7-2544-B758-03068B44565C}" presName="thickLine" presStyleLbl="alignNode1" presStyleIdx="4" presStyleCnt="5"/>
      <dgm:spPr/>
    </dgm:pt>
    <dgm:pt modelId="{177758F4-37FA-8645-8919-D69708EB2C92}" type="pres">
      <dgm:prSet presAssocID="{0DB769ED-D4F7-2544-B758-03068B44565C}" presName="horz1" presStyleCnt="0"/>
      <dgm:spPr/>
    </dgm:pt>
    <dgm:pt modelId="{0338E0AA-5568-CE44-BD9D-2E42EC1F9BFF}" type="pres">
      <dgm:prSet presAssocID="{0DB769ED-D4F7-2544-B758-03068B44565C}" presName="tx1" presStyleLbl="revTx" presStyleIdx="4" presStyleCnt="5"/>
      <dgm:spPr/>
    </dgm:pt>
    <dgm:pt modelId="{465A2564-0A01-9A48-8DA6-89F3ECF0BA55}" type="pres">
      <dgm:prSet presAssocID="{0DB769ED-D4F7-2544-B758-03068B44565C}" presName="vert1" presStyleCnt="0"/>
      <dgm:spPr/>
    </dgm:pt>
  </dgm:ptLst>
  <dgm:cxnLst>
    <dgm:cxn modelId="{4EA5E208-4557-4101-8C85-F8750998B764}" srcId="{A076E2FE-9C3F-4B94-B8B7-1A1BFAD1E7C4}" destId="{77B6EAB0-4422-4B6E-BBC8-B3385EC6DA40}" srcOrd="3" destOrd="0" parTransId="{758450B1-496C-4ACA-B0A2-622A1BD8D572}" sibTransId="{83D577A1-6FAF-4411-BBD4-6BF1B0A1C701}"/>
    <dgm:cxn modelId="{95787D56-81F2-46D7-9630-625788D20FBF}" srcId="{A076E2FE-9C3F-4B94-B8B7-1A1BFAD1E7C4}" destId="{E6B22FB5-62D4-4522-9E7D-CDFDBFEAE63F}" srcOrd="0" destOrd="0" parTransId="{2A835EDE-6D50-4BCB-8849-A221ABCDE414}" sibTransId="{71C1C6D1-ECA3-4D58-880E-0A62D1116605}"/>
    <dgm:cxn modelId="{67379A66-B292-5F47-965E-BC393DC3DBFE}" type="presOf" srcId="{2CE92B1C-B18C-4C76-9DB6-E83915379267}" destId="{2C4CBA0B-9ABA-E445-BE3E-EC4847F290AC}" srcOrd="0" destOrd="0" presId="urn:microsoft.com/office/officeart/2008/layout/LinedList"/>
    <dgm:cxn modelId="{E864C385-518B-5C47-9322-64849ED2C47A}" type="presOf" srcId="{E6B22FB5-62D4-4522-9E7D-CDFDBFEAE63F}" destId="{61D403D7-862E-DC48-B1D2-50120AEEA923}" srcOrd="0" destOrd="0" presId="urn:microsoft.com/office/officeart/2008/layout/LinedList"/>
    <dgm:cxn modelId="{9B277792-9153-A048-BE93-C0518724F952}" type="presOf" srcId="{A076E2FE-9C3F-4B94-B8B7-1A1BFAD1E7C4}" destId="{F2B64995-E9C3-554B-9A03-6D6258D60F55}" srcOrd="0" destOrd="0" presId="urn:microsoft.com/office/officeart/2008/layout/LinedList"/>
    <dgm:cxn modelId="{BBF34E95-3FFD-E04D-8975-352769FB9446}" type="presOf" srcId="{0DB769ED-D4F7-2544-B758-03068B44565C}" destId="{0338E0AA-5568-CE44-BD9D-2E42EC1F9BFF}" srcOrd="0" destOrd="0" presId="urn:microsoft.com/office/officeart/2008/layout/LinedList"/>
    <dgm:cxn modelId="{B701A2AF-C063-4691-B0C3-63E971F94AE1}" srcId="{A076E2FE-9C3F-4B94-B8B7-1A1BFAD1E7C4}" destId="{2CE92B1C-B18C-4C76-9DB6-E83915379267}" srcOrd="1" destOrd="0" parTransId="{FB5F94A9-74BC-47AF-BEBF-EE58298121B0}" sibTransId="{6C007603-D512-4D0E-934F-1833258BC5B4}"/>
    <dgm:cxn modelId="{8DC2DAB2-2365-46B9-BFF4-F805B962BA6E}" srcId="{A076E2FE-9C3F-4B94-B8B7-1A1BFAD1E7C4}" destId="{6A93D529-8FE3-4ACF-80F3-19A6CD58E797}" srcOrd="2" destOrd="0" parTransId="{B1AD2747-E142-42F2-9942-AB9E8ACD69CA}" sibTransId="{F5EABEDE-B078-4BCF-9B00-CFB923D1F1D4}"/>
    <dgm:cxn modelId="{F053E6B8-9F94-EF49-91C2-15E76FD2C3FD}" type="presOf" srcId="{77B6EAB0-4422-4B6E-BBC8-B3385EC6DA40}" destId="{DE1FB3B2-D389-A94E-AB6D-59C3FF92C6CE}" srcOrd="0" destOrd="0" presId="urn:microsoft.com/office/officeart/2008/layout/LinedList"/>
    <dgm:cxn modelId="{C8A5ACC1-61AA-3143-A62D-3D9E4A5A1806}" type="presOf" srcId="{6A93D529-8FE3-4ACF-80F3-19A6CD58E797}" destId="{5E6C6733-DD41-244C-BF29-02BB697E786A}" srcOrd="0" destOrd="0" presId="urn:microsoft.com/office/officeart/2008/layout/LinedList"/>
    <dgm:cxn modelId="{72AE5EFB-8616-CE49-BB37-0B06B5DA95C2}" srcId="{A076E2FE-9C3F-4B94-B8B7-1A1BFAD1E7C4}" destId="{0DB769ED-D4F7-2544-B758-03068B44565C}" srcOrd="4" destOrd="0" parTransId="{E818F3D5-F8FF-014E-8325-D9BA4967852B}" sibTransId="{152670B2-6C35-B543-AC57-A3B4A32F2BAD}"/>
    <dgm:cxn modelId="{0FB72A13-DC41-6C49-B83F-A16151A48910}" type="presParOf" srcId="{F2B64995-E9C3-554B-9A03-6D6258D60F55}" destId="{D1E8049C-2171-F94C-BB52-999EA2AB9D46}" srcOrd="0" destOrd="0" presId="urn:microsoft.com/office/officeart/2008/layout/LinedList"/>
    <dgm:cxn modelId="{4F0225E9-C8A9-9846-A25B-8476D8A9945A}" type="presParOf" srcId="{F2B64995-E9C3-554B-9A03-6D6258D60F55}" destId="{94178E92-E860-084B-B060-03E79FF39B41}" srcOrd="1" destOrd="0" presId="urn:microsoft.com/office/officeart/2008/layout/LinedList"/>
    <dgm:cxn modelId="{2C968C2A-7526-4E43-8325-BCF88D353D11}" type="presParOf" srcId="{94178E92-E860-084B-B060-03E79FF39B41}" destId="{61D403D7-862E-DC48-B1D2-50120AEEA923}" srcOrd="0" destOrd="0" presId="urn:microsoft.com/office/officeart/2008/layout/LinedList"/>
    <dgm:cxn modelId="{26BA1F0A-FF90-4E44-B4A0-1307E3A43781}" type="presParOf" srcId="{94178E92-E860-084B-B060-03E79FF39B41}" destId="{CA964A0D-F65A-804E-B2DA-51F2655B8891}" srcOrd="1" destOrd="0" presId="urn:microsoft.com/office/officeart/2008/layout/LinedList"/>
    <dgm:cxn modelId="{C767395E-C498-1F44-BEDC-7677141F4ABF}" type="presParOf" srcId="{F2B64995-E9C3-554B-9A03-6D6258D60F55}" destId="{10BFCB99-2F4E-5943-804C-799FEB6052A5}" srcOrd="2" destOrd="0" presId="urn:microsoft.com/office/officeart/2008/layout/LinedList"/>
    <dgm:cxn modelId="{31BD8FCD-3D11-4F4A-9E8D-40DF235F6976}" type="presParOf" srcId="{F2B64995-E9C3-554B-9A03-6D6258D60F55}" destId="{16004C48-2997-FB4F-AE1D-C14013619927}" srcOrd="3" destOrd="0" presId="urn:microsoft.com/office/officeart/2008/layout/LinedList"/>
    <dgm:cxn modelId="{DFD6B8C0-CF8A-C54E-8705-1ECF8E363C32}" type="presParOf" srcId="{16004C48-2997-FB4F-AE1D-C14013619927}" destId="{2C4CBA0B-9ABA-E445-BE3E-EC4847F290AC}" srcOrd="0" destOrd="0" presId="urn:microsoft.com/office/officeart/2008/layout/LinedList"/>
    <dgm:cxn modelId="{EA0B50A9-3FA5-7143-81A8-FB1021CF9F55}" type="presParOf" srcId="{16004C48-2997-FB4F-AE1D-C14013619927}" destId="{39A7ECDC-A377-5845-BBE1-300CE7060309}" srcOrd="1" destOrd="0" presId="urn:microsoft.com/office/officeart/2008/layout/LinedList"/>
    <dgm:cxn modelId="{7E55D8A7-BAC7-9848-A673-901510E12AF4}" type="presParOf" srcId="{F2B64995-E9C3-554B-9A03-6D6258D60F55}" destId="{9063F43A-530E-784C-9A83-C35B46B7191E}" srcOrd="4" destOrd="0" presId="urn:microsoft.com/office/officeart/2008/layout/LinedList"/>
    <dgm:cxn modelId="{6DA33B7E-9C13-254E-B095-16D1F2662614}" type="presParOf" srcId="{F2B64995-E9C3-554B-9A03-6D6258D60F55}" destId="{43220FEC-0D64-C545-B60D-1BEB40065B73}" srcOrd="5" destOrd="0" presId="urn:microsoft.com/office/officeart/2008/layout/LinedList"/>
    <dgm:cxn modelId="{14C5C71A-E8E5-674B-AF3A-9187520447B9}" type="presParOf" srcId="{43220FEC-0D64-C545-B60D-1BEB40065B73}" destId="{5E6C6733-DD41-244C-BF29-02BB697E786A}" srcOrd="0" destOrd="0" presId="urn:microsoft.com/office/officeart/2008/layout/LinedList"/>
    <dgm:cxn modelId="{57B1FB60-A4E1-B84D-9B71-F32BD3EB127A}" type="presParOf" srcId="{43220FEC-0D64-C545-B60D-1BEB40065B73}" destId="{1DA5DE42-5533-5044-9447-D08714448397}" srcOrd="1" destOrd="0" presId="urn:microsoft.com/office/officeart/2008/layout/LinedList"/>
    <dgm:cxn modelId="{6A607049-0F49-1D4C-AB9B-20E137D0A8CA}" type="presParOf" srcId="{F2B64995-E9C3-554B-9A03-6D6258D60F55}" destId="{5986FC6C-A9A8-7743-86B0-1FBE07857FB4}" srcOrd="6" destOrd="0" presId="urn:microsoft.com/office/officeart/2008/layout/LinedList"/>
    <dgm:cxn modelId="{E25D4485-F337-C547-9934-2F945EA07B3F}" type="presParOf" srcId="{F2B64995-E9C3-554B-9A03-6D6258D60F55}" destId="{8B167858-5097-6C48-8211-7E21F942EBAE}" srcOrd="7" destOrd="0" presId="urn:microsoft.com/office/officeart/2008/layout/LinedList"/>
    <dgm:cxn modelId="{6CEC79B1-92AF-FF42-9CFF-4F69EB94F81A}" type="presParOf" srcId="{8B167858-5097-6C48-8211-7E21F942EBAE}" destId="{DE1FB3B2-D389-A94E-AB6D-59C3FF92C6CE}" srcOrd="0" destOrd="0" presId="urn:microsoft.com/office/officeart/2008/layout/LinedList"/>
    <dgm:cxn modelId="{41F2BBD0-E9E6-C14C-8D11-183217AB6CAF}" type="presParOf" srcId="{8B167858-5097-6C48-8211-7E21F942EBAE}" destId="{7F587D28-0BBE-F04B-AE6B-C2C9DD95E927}" srcOrd="1" destOrd="0" presId="urn:microsoft.com/office/officeart/2008/layout/LinedList"/>
    <dgm:cxn modelId="{E2162088-5E1A-7B4F-9600-1C3533BDC5B6}" type="presParOf" srcId="{F2B64995-E9C3-554B-9A03-6D6258D60F55}" destId="{6DA92909-2A57-E040-84E2-742E44EC6504}" srcOrd="8" destOrd="0" presId="urn:microsoft.com/office/officeart/2008/layout/LinedList"/>
    <dgm:cxn modelId="{9A8895CC-DAE7-BC42-A11C-1210EF2778C5}" type="presParOf" srcId="{F2B64995-E9C3-554B-9A03-6D6258D60F55}" destId="{177758F4-37FA-8645-8919-D69708EB2C92}" srcOrd="9" destOrd="0" presId="urn:microsoft.com/office/officeart/2008/layout/LinedList"/>
    <dgm:cxn modelId="{F0A19849-AF5E-FC4D-9001-DB211ABB891C}" type="presParOf" srcId="{177758F4-37FA-8645-8919-D69708EB2C92}" destId="{0338E0AA-5568-CE44-BD9D-2E42EC1F9BFF}" srcOrd="0" destOrd="0" presId="urn:microsoft.com/office/officeart/2008/layout/LinedList"/>
    <dgm:cxn modelId="{F7DCC600-7088-1746-AD1C-69C2FB79058F}" type="presParOf" srcId="{177758F4-37FA-8645-8919-D69708EB2C92}" destId="{465A2564-0A01-9A48-8DA6-89F3ECF0BA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E6870-6BA6-3844-9138-556B20F943E1}">
      <dsp:nvSpPr>
        <dsp:cNvPr id="0" name=""/>
        <dsp:cNvSpPr/>
      </dsp:nvSpPr>
      <dsp:spPr>
        <a:xfrm>
          <a:off x="0" y="226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0106D-54C6-7746-8701-E3516CD87E9E}">
      <dsp:nvSpPr>
        <dsp:cNvPr id="0" name=""/>
        <dsp:cNvSpPr/>
      </dsp:nvSpPr>
      <dsp:spPr>
        <a:xfrm>
          <a:off x="0" y="2264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K-Nearest </a:t>
          </a:r>
          <a:r>
            <a:rPr lang="en-US" sz="4300" kern="1200" dirty="0" err="1"/>
            <a:t>Neighbours</a:t>
          </a:r>
          <a:endParaRPr lang="en-US" sz="4300" kern="1200" dirty="0"/>
        </a:p>
      </dsp:txBody>
      <dsp:txXfrm>
        <a:off x="0" y="2264"/>
        <a:ext cx="5913437" cy="1544186"/>
      </dsp:txXfrm>
    </dsp:sp>
    <dsp:sp modelId="{14817A76-BAAE-2841-8DA2-B81867BF618C}">
      <dsp:nvSpPr>
        <dsp:cNvPr id="0" name=""/>
        <dsp:cNvSpPr/>
      </dsp:nvSpPr>
      <dsp:spPr>
        <a:xfrm>
          <a:off x="0" y="1546450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285511-20A5-5548-B70D-92A27B5D9CE9}">
      <dsp:nvSpPr>
        <dsp:cNvPr id="0" name=""/>
        <dsp:cNvSpPr/>
      </dsp:nvSpPr>
      <dsp:spPr>
        <a:xfrm>
          <a:off x="0" y="1546450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75% accuracy</a:t>
          </a:r>
        </a:p>
      </dsp:txBody>
      <dsp:txXfrm>
        <a:off x="0" y="1546450"/>
        <a:ext cx="5913437" cy="1544186"/>
      </dsp:txXfrm>
    </dsp:sp>
    <dsp:sp modelId="{5F85E9B2-3DD2-DE46-B007-7C8CA7B89DBF}">
      <dsp:nvSpPr>
        <dsp:cNvPr id="0" name=""/>
        <dsp:cNvSpPr/>
      </dsp:nvSpPr>
      <dsp:spPr>
        <a:xfrm>
          <a:off x="0" y="3090637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67C66F-5AC1-F244-82F6-E213A55D469B}">
      <dsp:nvSpPr>
        <dsp:cNvPr id="0" name=""/>
        <dsp:cNvSpPr/>
      </dsp:nvSpPr>
      <dsp:spPr>
        <a:xfrm>
          <a:off x="0" y="3090637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Had a hard time with multiclass</a:t>
          </a:r>
        </a:p>
      </dsp:txBody>
      <dsp:txXfrm>
        <a:off x="0" y="3090637"/>
        <a:ext cx="5913437" cy="1544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2772B-C52D-4940-8349-FB8761BC520B}">
      <dsp:nvSpPr>
        <dsp:cNvPr id="0" name=""/>
        <dsp:cNvSpPr/>
      </dsp:nvSpPr>
      <dsp:spPr>
        <a:xfrm>
          <a:off x="5768" y="779714"/>
          <a:ext cx="1803165" cy="21637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0" rIns="17811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Process the images from the folder</a:t>
          </a:r>
          <a:endParaRPr lang="en-US" sz="1800" kern="1200" dirty="0"/>
        </a:p>
      </dsp:txBody>
      <dsp:txXfrm>
        <a:off x="5768" y="1645233"/>
        <a:ext cx="1803165" cy="1298278"/>
      </dsp:txXfrm>
    </dsp:sp>
    <dsp:sp modelId="{4D85510D-AC3B-AB44-A665-B567F424948A}">
      <dsp:nvSpPr>
        <dsp:cNvPr id="0" name=""/>
        <dsp:cNvSpPr/>
      </dsp:nvSpPr>
      <dsp:spPr>
        <a:xfrm>
          <a:off x="5768" y="779714"/>
          <a:ext cx="1803165" cy="8655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165100" rIns="178113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01</a:t>
          </a:r>
        </a:p>
      </dsp:txBody>
      <dsp:txXfrm>
        <a:off x="5768" y="779714"/>
        <a:ext cx="1803165" cy="865519"/>
      </dsp:txXfrm>
    </dsp:sp>
    <dsp:sp modelId="{F6F03428-6E4B-3044-9508-08302842A15E}">
      <dsp:nvSpPr>
        <dsp:cNvPr id="0" name=""/>
        <dsp:cNvSpPr/>
      </dsp:nvSpPr>
      <dsp:spPr>
        <a:xfrm>
          <a:off x="1953186" y="779714"/>
          <a:ext cx="1803165" cy="21637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0" rIns="17811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Process the images from the folder</a:t>
          </a:r>
          <a:endParaRPr lang="en-US" sz="1800" kern="1200" dirty="0"/>
        </a:p>
      </dsp:txBody>
      <dsp:txXfrm>
        <a:off x="1953186" y="1645233"/>
        <a:ext cx="1803165" cy="1298278"/>
      </dsp:txXfrm>
    </dsp:sp>
    <dsp:sp modelId="{79936084-0011-324C-858F-B7AF5502C80F}">
      <dsp:nvSpPr>
        <dsp:cNvPr id="0" name=""/>
        <dsp:cNvSpPr/>
      </dsp:nvSpPr>
      <dsp:spPr>
        <a:xfrm>
          <a:off x="1953186" y="779714"/>
          <a:ext cx="1803165" cy="8655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165100" rIns="178113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02</a:t>
          </a:r>
        </a:p>
      </dsp:txBody>
      <dsp:txXfrm>
        <a:off x="1953186" y="779714"/>
        <a:ext cx="1803165" cy="865519"/>
      </dsp:txXfrm>
    </dsp:sp>
    <dsp:sp modelId="{B0116295-A43C-554D-99F8-0949A8F0A704}">
      <dsp:nvSpPr>
        <dsp:cNvPr id="0" name=""/>
        <dsp:cNvSpPr/>
      </dsp:nvSpPr>
      <dsp:spPr>
        <a:xfrm>
          <a:off x="3900604" y="779714"/>
          <a:ext cx="1803165" cy="21637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0" rIns="17811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2. Resize </a:t>
          </a:r>
          <a:r>
            <a:rPr lang="en-US" sz="1800" kern="1200" dirty="0"/>
            <a:t>the image, 150 by 150.</a:t>
          </a:r>
          <a:r>
            <a:rPr lang="en-US" sz="1800" b="0" kern="1200" dirty="0"/>
            <a:t> </a:t>
          </a:r>
          <a:endParaRPr lang="en-US" sz="1800" kern="1200" dirty="0"/>
        </a:p>
      </dsp:txBody>
      <dsp:txXfrm>
        <a:off x="3900604" y="1645233"/>
        <a:ext cx="1803165" cy="1298278"/>
      </dsp:txXfrm>
    </dsp:sp>
    <dsp:sp modelId="{4B6820C6-BD62-0B47-A1E4-0F9C3C17798A}">
      <dsp:nvSpPr>
        <dsp:cNvPr id="0" name=""/>
        <dsp:cNvSpPr/>
      </dsp:nvSpPr>
      <dsp:spPr>
        <a:xfrm>
          <a:off x="3900604" y="779714"/>
          <a:ext cx="1803165" cy="8655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165100" rIns="178113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03</a:t>
          </a:r>
        </a:p>
      </dsp:txBody>
      <dsp:txXfrm>
        <a:off x="3900604" y="779714"/>
        <a:ext cx="1803165" cy="865519"/>
      </dsp:txXfrm>
    </dsp:sp>
    <dsp:sp modelId="{F53722D3-4F4F-9142-8D9E-7060FC1308C6}">
      <dsp:nvSpPr>
        <dsp:cNvPr id="0" name=""/>
        <dsp:cNvSpPr/>
      </dsp:nvSpPr>
      <dsp:spPr>
        <a:xfrm>
          <a:off x="5848023" y="779714"/>
          <a:ext cx="1803165" cy="21637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0" rIns="17811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3. Flattened image to an array</a:t>
          </a:r>
          <a:endParaRPr lang="en-US" sz="1800" kern="1200" dirty="0"/>
        </a:p>
      </dsp:txBody>
      <dsp:txXfrm>
        <a:off x="5848023" y="1645233"/>
        <a:ext cx="1803165" cy="1298278"/>
      </dsp:txXfrm>
    </dsp:sp>
    <dsp:sp modelId="{416703DD-1895-DF4F-9D5B-678B0F4C258A}">
      <dsp:nvSpPr>
        <dsp:cNvPr id="0" name=""/>
        <dsp:cNvSpPr/>
      </dsp:nvSpPr>
      <dsp:spPr>
        <a:xfrm>
          <a:off x="5848023" y="779714"/>
          <a:ext cx="1803165" cy="8655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165100" rIns="178113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04</a:t>
          </a:r>
        </a:p>
      </dsp:txBody>
      <dsp:txXfrm>
        <a:off x="5848023" y="779714"/>
        <a:ext cx="1803165" cy="865519"/>
      </dsp:txXfrm>
    </dsp:sp>
    <dsp:sp modelId="{1B5449F5-A232-DF4F-8E5A-0BE848CAB680}">
      <dsp:nvSpPr>
        <dsp:cNvPr id="0" name=""/>
        <dsp:cNvSpPr/>
      </dsp:nvSpPr>
      <dsp:spPr>
        <a:xfrm>
          <a:off x="7795441" y="779714"/>
          <a:ext cx="1803165" cy="21637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0" rIns="17811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Goes into Training Mode</a:t>
          </a:r>
          <a:endParaRPr lang="en-US" sz="1800" kern="1200" dirty="0"/>
        </a:p>
      </dsp:txBody>
      <dsp:txXfrm>
        <a:off x="7795441" y="1645233"/>
        <a:ext cx="1803165" cy="1298278"/>
      </dsp:txXfrm>
    </dsp:sp>
    <dsp:sp modelId="{1D1677E9-C40F-2146-A408-12C0CDCB4FF5}">
      <dsp:nvSpPr>
        <dsp:cNvPr id="0" name=""/>
        <dsp:cNvSpPr/>
      </dsp:nvSpPr>
      <dsp:spPr>
        <a:xfrm>
          <a:off x="7795441" y="779714"/>
          <a:ext cx="1803165" cy="8655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113" tIns="165100" rIns="178113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05</a:t>
          </a:r>
        </a:p>
      </dsp:txBody>
      <dsp:txXfrm>
        <a:off x="7795441" y="779714"/>
        <a:ext cx="1803165" cy="865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63318-BCE3-BA4E-95B5-DB3E45246823}">
      <dsp:nvSpPr>
        <dsp:cNvPr id="0" name=""/>
        <dsp:cNvSpPr/>
      </dsp:nvSpPr>
      <dsp:spPr>
        <a:xfrm>
          <a:off x="1920875" y="1154"/>
          <a:ext cx="7683500" cy="11837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81" tIns="300667" rIns="149081" bIns="30066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 Vector Machine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- Learning methods used for classification and regression.</a:t>
          </a:r>
          <a:endParaRPr lang="en-US" sz="1100" u="none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- Effective in high dimensional spaces.</a:t>
          </a:r>
          <a:endParaRPr lang="en-US" sz="1100" u="none" kern="1200" dirty="0"/>
        </a:p>
      </dsp:txBody>
      <dsp:txXfrm>
        <a:off x="1920875" y="1154"/>
        <a:ext cx="7683500" cy="1183727"/>
      </dsp:txXfrm>
    </dsp:sp>
    <dsp:sp modelId="{67ABE8C1-E212-774D-BF31-B9314FB2AC23}">
      <dsp:nvSpPr>
        <dsp:cNvPr id="0" name=""/>
        <dsp:cNvSpPr/>
      </dsp:nvSpPr>
      <dsp:spPr>
        <a:xfrm>
          <a:off x="0" y="1154"/>
          <a:ext cx="1920875" cy="11837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6" tIns="116926" rIns="101646" bIns="1169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SVM</a:t>
          </a:r>
          <a:endParaRPr lang="en-US" sz="1400" kern="1200" dirty="0"/>
        </a:p>
      </dsp:txBody>
      <dsp:txXfrm>
        <a:off x="0" y="1154"/>
        <a:ext cx="1920875" cy="1183727"/>
      </dsp:txXfrm>
    </dsp:sp>
    <dsp:sp modelId="{4C1DC615-A1DA-0F45-A623-483BB619527E}">
      <dsp:nvSpPr>
        <dsp:cNvPr id="0" name=""/>
        <dsp:cNvSpPr/>
      </dsp:nvSpPr>
      <dsp:spPr>
        <a:xfrm>
          <a:off x="1920875" y="1255906"/>
          <a:ext cx="7683500" cy="1183727"/>
        </a:xfrm>
        <a:prstGeom prst="rect">
          <a:avLst/>
        </a:prstGeom>
        <a:solidFill>
          <a:schemeClr val="accent2">
            <a:tint val="40000"/>
            <a:alpha val="90000"/>
            <a:hueOff val="-747985"/>
            <a:satOff val="-8956"/>
            <a:lumOff val="-168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747985"/>
              <a:satOff val="-8956"/>
              <a:lumOff val="-16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81" tIns="300667" rIns="149081" bIns="30066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- Technique for finding the optimal parameter values from a given set of parameters in a grid. 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- Cross-validation technique. 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- After extracting the best parameter values, predictions are made.</a:t>
          </a:r>
          <a:endParaRPr lang="en-US" sz="1100" kern="1200" dirty="0"/>
        </a:p>
      </dsp:txBody>
      <dsp:txXfrm>
        <a:off x="1920875" y="1255906"/>
        <a:ext cx="7683500" cy="1183727"/>
      </dsp:txXfrm>
    </dsp:sp>
    <dsp:sp modelId="{0951A182-EF79-FD4C-82C4-C58F15E5FFF5}">
      <dsp:nvSpPr>
        <dsp:cNvPr id="0" name=""/>
        <dsp:cNvSpPr/>
      </dsp:nvSpPr>
      <dsp:spPr>
        <a:xfrm>
          <a:off x="0" y="1255906"/>
          <a:ext cx="1920875" cy="1183727"/>
        </a:xfrm>
        <a:prstGeom prst="rect">
          <a:avLst/>
        </a:prstGeom>
        <a:solidFill>
          <a:schemeClr val="accent2">
            <a:hueOff val="-542947"/>
            <a:satOff val="20594"/>
            <a:lumOff val="-11274"/>
            <a:alphaOff val="0"/>
          </a:schemeClr>
        </a:solidFill>
        <a:ln w="15875" cap="flat" cmpd="sng" algn="ctr">
          <a:solidFill>
            <a:schemeClr val="accent2">
              <a:hueOff val="-542947"/>
              <a:satOff val="20594"/>
              <a:lumOff val="-1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6" tIns="116926" rIns="101646" bIns="1169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Grid Search</a:t>
          </a:r>
          <a:endParaRPr lang="en-US" sz="1400" kern="1200" dirty="0"/>
        </a:p>
      </dsp:txBody>
      <dsp:txXfrm>
        <a:off x="0" y="1255906"/>
        <a:ext cx="1920875" cy="1183727"/>
      </dsp:txXfrm>
    </dsp:sp>
    <dsp:sp modelId="{09A649AE-A0CA-E74E-A741-6DB1B583200C}">
      <dsp:nvSpPr>
        <dsp:cNvPr id="0" name=""/>
        <dsp:cNvSpPr/>
      </dsp:nvSpPr>
      <dsp:spPr>
        <a:xfrm>
          <a:off x="1920875" y="2510657"/>
          <a:ext cx="7683500" cy="1183727"/>
        </a:xfrm>
        <a:prstGeom prst="rect">
          <a:avLst/>
        </a:prstGeom>
        <a:solidFill>
          <a:schemeClr val="accent2">
            <a:tint val="40000"/>
            <a:alpha val="90000"/>
            <a:hueOff val="-1495971"/>
            <a:satOff val="-17912"/>
            <a:lumOff val="-337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495971"/>
              <a:satOff val="-17912"/>
              <a:lumOff val="-33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81" tIns="300667" rIns="149081" bIns="30066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Create a model that will be used for predictions</a:t>
          </a:r>
        </a:p>
      </dsp:txBody>
      <dsp:txXfrm>
        <a:off x="1920875" y="2510657"/>
        <a:ext cx="7683500" cy="1183727"/>
      </dsp:txXfrm>
    </dsp:sp>
    <dsp:sp modelId="{92F140D1-7DDB-F245-9505-E41BF592901A}">
      <dsp:nvSpPr>
        <dsp:cNvPr id="0" name=""/>
        <dsp:cNvSpPr/>
      </dsp:nvSpPr>
      <dsp:spPr>
        <a:xfrm>
          <a:off x="0" y="2510657"/>
          <a:ext cx="1920875" cy="1183727"/>
        </a:xfrm>
        <a:prstGeom prst="rect">
          <a:avLst/>
        </a:prstGeom>
        <a:solidFill>
          <a:schemeClr val="accent2">
            <a:hueOff val="-1085893"/>
            <a:satOff val="41188"/>
            <a:lumOff val="-22547"/>
            <a:alphaOff val="0"/>
          </a:schemeClr>
        </a:solidFill>
        <a:ln w="15875" cap="flat" cmpd="sng" algn="ctr">
          <a:solidFill>
            <a:schemeClr val="accent2">
              <a:hueOff val="-1085893"/>
              <a:satOff val="41188"/>
              <a:lumOff val="-225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6" tIns="116926" rIns="101646" bIns="1169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</a:t>
          </a:r>
          <a:endParaRPr lang="en-US" sz="1400" kern="1200" dirty="0"/>
        </a:p>
      </dsp:txBody>
      <dsp:txXfrm>
        <a:off x="0" y="2510657"/>
        <a:ext cx="1920875" cy="1183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75030-3899-D446-927E-BC8D71DA3843}">
      <dsp:nvSpPr>
        <dsp:cNvPr id="0" name=""/>
        <dsp:cNvSpPr/>
      </dsp:nvSpPr>
      <dsp:spPr>
        <a:xfrm>
          <a:off x="187" y="123011"/>
          <a:ext cx="2264720" cy="27176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04" tIns="0" rIns="22370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 through all the images in the testing folder or image file</a:t>
          </a:r>
        </a:p>
      </dsp:txBody>
      <dsp:txXfrm>
        <a:off x="187" y="1210077"/>
        <a:ext cx="2264720" cy="1630598"/>
      </dsp:txXfrm>
    </dsp:sp>
    <dsp:sp modelId="{947F38F3-A223-0648-A12E-EB1D4738433C}">
      <dsp:nvSpPr>
        <dsp:cNvPr id="0" name=""/>
        <dsp:cNvSpPr/>
      </dsp:nvSpPr>
      <dsp:spPr>
        <a:xfrm>
          <a:off x="187" y="123011"/>
          <a:ext cx="2264720" cy="108706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04" tIns="165100" rIns="223704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01</a:t>
          </a:r>
        </a:p>
      </dsp:txBody>
      <dsp:txXfrm>
        <a:off x="187" y="123011"/>
        <a:ext cx="2264720" cy="1087065"/>
      </dsp:txXfrm>
    </dsp:sp>
    <dsp:sp modelId="{CDAE0F5B-33BC-FF49-BBA5-F3B48C3EBB73}">
      <dsp:nvSpPr>
        <dsp:cNvPr id="0" name=""/>
        <dsp:cNvSpPr/>
      </dsp:nvSpPr>
      <dsp:spPr>
        <a:xfrm>
          <a:off x="2446085" y="123011"/>
          <a:ext cx="2264720" cy="2717664"/>
        </a:xfrm>
        <a:prstGeom prst="rect">
          <a:avLst/>
        </a:prstGeom>
        <a:gradFill rotWithShape="0">
          <a:gsLst>
            <a:gs pos="0">
              <a:schemeClr val="accent5">
                <a:hueOff val="-276894"/>
                <a:satOff val="5060"/>
                <a:lumOff val="-385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276894"/>
                <a:satOff val="5060"/>
                <a:lumOff val="-385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276894"/>
                <a:satOff val="5060"/>
                <a:lumOff val="-385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76894"/>
              <a:satOff val="5060"/>
              <a:lumOff val="-38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04" tIns="0" rIns="22370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Resize the testing image to match testing, 150 by 150.</a:t>
          </a:r>
        </a:p>
      </dsp:txBody>
      <dsp:txXfrm>
        <a:off x="2446085" y="1210077"/>
        <a:ext cx="2264720" cy="1630598"/>
      </dsp:txXfrm>
    </dsp:sp>
    <dsp:sp modelId="{B69C357F-3128-1F4D-9275-029CE0503B0C}">
      <dsp:nvSpPr>
        <dsp:cNvPr id="0" name=""/>
        <dsp:cNvSpPr/>
      </dsp:nvSpPr>
      <dsp:spPr>
        <a:xfrm>
          <a:off x="2446085" y="123011"/>
          <a:ext cx="2264720" cy="108706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04" tIns="165100" rIns="223704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02</a:t>
          </a:r>
        </a:p>
      </dsp:txBody>
      <dsp:txXfrm>
        <a:off x="2446085" y="123011"/>
        <a:ext cx="2264720" cy="1087065"/>
      </dsp:txXfrm>
    </dsp:sp>
    <dsp:sp modelId="{832354E8-E95E-BD48-A32F-A03DED0EEAAE}">
      <dsp:nvSpPr>
        <dsp:cNvPr id="0" name=""/>
        <dsp:cNvSpPr/>
      </dsp:nvSpPr>
      <dsp:spPr>
        <a:xfrm>
          <a:off x="4891982" y="123011"/>
          <a:ext cx="2264720" cy="2717664"/>
        </a:xfrm>
        <a:prstGeom prst="rect">
          <a:avLst/>
        </a:prstGeom>
        <a:gradFill rotWithShape="0">
          <a:gsLst>
            <a:gs pos="0">
              <a:schemeClr val="accent5">
                <a:hueOff val="-553787"/>
                <a:satOff val="10121"/>
                <a:lumOff val="-771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53787"/>
                <a:satOff val="10121"/>
                <a:lumOff val="-771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53787"/>
                <a:satOff val="10121"/>
                <a:lumOff val="-771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553787"/>
              <a:satOff val="10121"/>
              <a:lumOff val="-77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04" tIns="0" rIns="22370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Flatten the images</a:t>
          </a:r>
        </a:p>
      </dsp:txBody>
      <dsp:txXfrm>
        <a:off x="4891982" y="1210077"/>
        <a:ext cx="2264720" cy="1630598"/>
      </dsp:txXfrm>
    </dsp:sp>
    <dsp:sp modelId="{233E0FCD-A0DD-6442-B634-38543BD924CA}">
      <dsp:nvSpPr>
        <dsp:cNvPr id="0" name=""/>
        <dsp:cNvSpPr/>
      </dsp:nvSpPr>
      <dsp:spPr>
        <a:xfrm>
          <a:off x="4891982" y="123011"/>
          <a:ext cx="2264720" cy="108706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04" tIns="165100" rIns="223704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03</a:t>
          </a:r>
        </a:p>
      </dsp:txBody>
      <dsp:txXfrm>
        <a:off x="4891982" y="123011"/>
        <a:ext cx="2264720" cy="1087065"/>
      </dsp:txXfrm>
    </dsp:sp>
    <dsp:sp modelId="{552B7FF2-41F4-844A-B388-62A98900EEAD}">
      <dsp:nvSpPr>
        <dsp:cNvPr id="0" name=""/>
        <dsp:cNvSpPr/>
      </dsp:nvSpPr>
      <dsp:spPr>
        <a:xfrm>
          <a:off x="7337880" y="123011"/>
          <a:ext cx="2264720" cy="2717664"/>
        </a:xfrm>
        <a:prstGeom prst="rect">
          <a:avLst/>
        </a:prstGeom>
        <a:gradFill rotWithShape="0">
          <a:gsLst>
            <a:gs pos="0">
              <a:schemeClr val="accent5">
                <a:hueOff val="-830681"/>
                <a:satOff val="15181"/>
                <a:lumOff val="-1156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30681"/>
                <a:satOff val="15181"/>
                <a:lumOff val="-1156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30681"/>
                <a:satOff val="15181"/>
                <a:lumOff val="-1156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30681"/>
              <a:satOff val="15181"/>
              <a:lumOff val="-115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04" tIns="0" rIns="22370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Predict each image to the model</a:t>
          </a:r>
        </a:p>
      </dsp:txBody>
      <dsp:txXfrm>
        <a:off x="7337880" y="1210077"/>
        <a:ext cx="2264720" cy="1630598"/>
      </dsp:txXfrm>
    </dsp:sp>
    <dsp:sp modelId="{BA667ED8-A402-4644-B9C4-3CFFFCC52E9A}">
      <dsp:nvSpPr>
        <dsp:cNvPr id="0" name=""/>
        <dsp:cNvSpPr/>
      </dsp:nvSpPr>
      <dsp:spPr>
        <a:xfrm>
          <a:off x="7337880" y="123011"/>
          <a:ext cx="2264720" cy="108706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04" tIns="165100" rIns="223704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04</a:t>
          </a:r>
        </a:p>
      </dsp:txBody>
      <dsp:txXfrm>
        <a:off x="7337880" y="123011"/>
        <a:ext cx="2264720" cy="1087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8049C-2171-F94C-BB52-999EA2AB9D46}">
      <dsp:nvSpPr>
        <dsp:cNvPr id="0" name=""/>
        <dsp:cNvSpPr/>
      </dsp:nvSpPr>
      <dsp:spPr>
        <a:xfrm>
          <a:off x="0" y="361"/>
          <a:ext cx="960278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D403D7-862E-DC48-B1D2-50120AEEA923}">
      <dsp:nvSpPr>
        <dsp:cNvPr id="0" name=""/>
        <dsp:cNvSpPr/>
      </dsp:nvSpPr>
      <dsp:spPr>
        <a:xfrm>
          <a:off x="0" y="361"/>
          <a:ext cx="9602788" cy="59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total percentage came to 88% which I was happy with</a:t>
          </a:r>
        </a:p>
      </dsp:txBody>
      <dsp:txXfrm>
        <a:off x="0" y="361"/>
        <a:ext cx="9602788" cy="592592"/>
      </dsp:txXfrm>
    </dsp:sp>
    <dsp:sp modelId="{10BFCB99-2F4E-5943-804C-799FEB6052A5}">
      <dsp:nvSpPr>
        <dsp:cNvPr id="0" name=""/>
        <dsp:cNvSpPr/>
      </dsp:nvSpPr>
      <dsp:spPr>
        <a:xfrm>
          <a:off x="0" y="592954"/>
          <a:ext cx="9602788" cy="0"/>
        </a:xfrm>
        <a:prstGeom prst="line">
          <a:avLst/>
        </a:prstGeom>
        <a:gradFill rotWithShape="0">
          <a:gsLst>
            <a:gs pos="0">
              <a:schemeClr val="accent5">
                <a:hueOff val="-207670"/>
                <a:satOff val="3795"/>
                <a:lumOff val="-289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207670"/>
                <a:satOff val="3795"/>
                <a:lumOff val="-289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207670"/>
                <a:satOff val="3795"/>
                <a:lumOff val="-289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07670"/>
              <a:satOff val="3795"/>
              <a:lumOff val="-28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CBA0B-9ABA-E445-BE3E-EC4847F290AC}">
      <dsp:nvSpPr>
        <dsp:cNvPr id="0" name=""/>
        <dsp:cNvSpPr/>
      </dsp:nvSpPr>
      <dsp:spPr>
        <a:xfrm>
          <a:off x="0" y="592954"/>
          <a:ext cx="9602788" cy="59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Would like to work with a bigger dataset both for training and testing</a:t>
          </a:r>
        </a:p>
      </dsp:txBody>
      <dsp:txXfrm>
        <a:off x="0" y="592954"/>
        <a:ext cx="9602788" cy="592592"/>
      </dsp:txXfrm>
    </dsp:sp>
    <dsp:sp modelId="{9063F43A-530E-784C-9A83-C35B46B7191E}">
      <dsp:nvSpPr>
        <dsp:cNvPr id="0" name=""/>
        <dsp:cNvSpPr/>
      </dsp:nvSpPr>
      <dsp:spPr>
        <a:xfrm>
          <a:off x="0" y="1185547"/>
          <a:ext cx="9602788" cy="0"/>
        </a:xfrm>
        <a:prstGeom prst="line">
          <a:avLst/>
        </a:prstGeom>
        <a:gradFill rotWithShape="0">
          <a:gsLst>
            <a:gs pos="0">
              <a:schemeClr val="accent5">
                <a:hueOff val="-415341"/>
                <a:satOff val="7590"/>
                <a:lumOff val="-578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15341"/>
                <a:satOff val="7590"/>
                <a:lumOff val="-578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15341"/>
                <a:satOff val="7590"/>
                <a:lumOff val="-578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415341"/>
              <a:satOff val="7590"/>
              <a:lumOff val="-5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C6733-DD41-244C-BF29-02BB697E786A}">
      <dsp:nvSpPr>
        <dsp:cNvPr id="0" name=""/>
        <dsp:cNvSpPr/>
      </dsp:nvSpPr>
      <dsp:spPr>
        <a:xfrm>
          <a:off x="0" y="1185547"/>
          <a:ext cx="9602788" cy="59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breeds and images for each of them</a:t>
          </a:r>
        </a:p>
      </dsp:txBody>
      <dsp:txXfrm>
        <a:off x="0" y="1185547"/>
        <a:ext cx="9602788" cy="592592"/>
      </dsp:txXfrm>
    </dsp:sp>
    <dsp:sp modelId="{5986FC6C-A9A8-7743-86B0-1FBE07857FB4}">
      <dsp:nvSpPr>
        <dsp:cNvPr id="0" name=""/>
        <dsp:cNvSpPr/>
      </dsp:nvSpPr>
      <dsp:spPr>
        <a:xfrm>
          <a:off x="0" y="1778139"/>
          <a:ext cx="9602788" cy="0"/>
        </a:xfrm>
        <a:prstGeom prst="line">
          <a:avLst/>
        </a:prstGeom>
        <a:gradFill rotWithShape="0">
          <a:gsLst>
            <a:gs pos="0">
              <a:schemeClr val="accent5">
                <a:hueOff val="-623011"/>
                <a:satOff val="11386"/>
                <a:lumOff val="-86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23011"/>
                <a:satOff val="11386"/>
                <a:lumOff val="-86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23011"/>
                <a:satOff val="11386"/>
                <a:lumOff val="-86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623011"/>
              <a:satOff val="11386"/>
              <a:lumOff val="-86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1FB3B2-D389-A94E-AB6D-59C3FF92C6CE}">
      <dsp:nvSpPr>
        <dsp:cNvPr id="0" name=""/>
        <dsp:cNvSpPr/>
      </dsp:nvSpPr>
      <dsp:spPr>
        <a:xfrm>
          <a:off x="0" y="1778139"/>
          <a:ext cx="9602788" cy="59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would help with issues I was having explained in the previous slide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0" y="1778139"/>
        <a:ext cx="9602788" cy="592592"/>
      </dsp:txXfrm>
    </dsp:sp>
    <dsp:sp modelId="{6DA92909-2A57-E040-84E2-742E44EC6504}">
      <dsp:nvSpPr>
        <dsp:cNvPr id="0" name=""/>
        <dsp:cNvSpPr/>
      </dsp:nvSpPr>
      <dsp:spPr>
        <a:xfrm>
          <a:off x="0" y="2370732"/>
          <a:ext cx="9602788" cy="0"/>
        </a:xfrm>
        <a:prstGeom prst="line">
          <a:avLst/>
        </a:prstGeom>
        <a:gradFill rotWithShape="0">
          <a:gsLst>
            <a:gs pos="0">
              <a:schemeClr val="accent5">
                <a:hueOff val="-830681"/>
                <a:satOff val="15181"/>
                <a:lumOff val="-1156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30681"/>
                <a:satOff val="15181"/>
                <a:lumOff val="-1156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30681"/>
                <a:satOff val="15181"/>
                <a:lumOff val="-1156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30681"/>
              <a:satOff val="15181"/>
              <a:lumOff val="-115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38E0AA-5568-CE44-BD9D-2E42EC1F9BFF}">
      <dsp:nvSpPr>
        <dsp:cNvPr id="0" name=""/>
        <dsp:cNvSpPr/>
      </dsp:nvSpPr>
      <dsp:spPr>
        <a:xfrm>
          <a:off x="0" y="2370732"/>
          <a:ext cx="9602788" cy="59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Match the size of the image</a:t>
          </a:r>
        </a:p>
      </dsp:txBody>
      <dsp:txXfrm>
        <a:off x="0" y="2370732"/>
        <a:ext cx="9602788" cy="59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93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7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09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26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6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83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93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8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51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35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mandam1/120-dog-breeds-breed-classification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odel_selection.GridSearchCV.html" TargetMode="External"/><Relationship Id="rId5" Type="http://schemas.openxmlformats.org/officeDocument/2006/relationships/hyperlink" Target="https://scikit-learn.org/stable/modules/svm.html" TargetMode="External"/><Relationship Id="rId4" Type="http://schemas.openxmlformats.org/officeDocument/2006/relationships/hyperlink" Target="http://scipy-lectures.org/packages/scikit-imag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 with brown eyes">
            <a:extLst>
              <a:ext uri="{FF2B5EF4-FFF2-40B4-BE49-F238E27FC236}">
                <a16:creationId xmlns:a16="http://schemas.microsoft.com/office/drawing/2014/main" id="{926E39F3-C4E8-2609-F2CF-EC4883D22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197" r="-1" b="753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462D4-5198-763A-8BB5-AF20AC999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Dog Breed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32960-0521-7328-CAAA-DD30F2281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Com 307</a:t>
            </a:r>
          </a:p>
          <a:p>
            <a:pPr algn="r"/>
            <a:r>
              <a:rPr lang="en-US" sz="2000"/>
              <a:t>Younghoon Choi</a:t>
            </a:r>
          </a:p>
        </p:txBody>
      </p:sp>
    </p:spTree>
    <p:extLst>
      <p:ext uri="{BB962C8B-B14F-4D97-AF65-F5344CB8AC3E}">
        <p14:creationId xmlns:p14="http://schemas.microsoft.com/office/powerpoint/2010/main" val="30647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0BC8-6693-E695-8737-F8E1B375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1F2F1-7A08-631F-7CE9-CA7D28362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18294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86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Red drawing pins on a map">
            <a:extLst>
              <a:ext uri="{FF2B5EF4-FFF2-40B4-BE49-F238E27FC236}">
                <a16:creationId xmlns:a16="http://schemas.microsoft.com/office/drawing/2014/main" id="{402F3948-35F8-BD03-503E-32C94BC74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859" r="-1" b="813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74447-8F40-D8EF-0EDF-D0BA0EDB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Sources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3D84-F52D-55BF-E0BA-B5350B0B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3"/>
              </a:rPr>
              <a:t>https://www.kaggle.com/datasets/amandam1/120-dog-breeds-breed-classification</a:t>
            </a:r>
            <a:endParaRPr lang="en-US" dirty="0"/>
          </a:p>
          <a:p>
            <a:r>
              <a:rPr lang="en-US" dirty="0">
                <a:hlinkClick r:id="rId4"/>
              </a:rPr>
              <a:t>http://scipy-lectures.org/packages/scikit-image/</a:t>
            </a:r>
            <a:endParaRPr lang="en-US" dirty="0"/>
          </a:p>
          <a:p>
            <a:r>
              <a:rPr lang="en-US" dirty="0">
                <a:hlinkClick r:id="rId5"/>
              </a:rPr>
              <a:t>https://scikit-learn.org/stable/modules/svm.html</a:t>
            </a:r>
            <a:endParaRPr lang="en-US" dirty="0"/>
          </a:p>
          <a:p>
            <a:r>
              <a:rPr lang="en-US" dirty="0">
                <a:hlinkClick r:id="rId6"/>
              </a:rPr>
              <a:t>https://scikit-learn.org/stable/modules/generated/sklearn.model_selection.GridSearchCV.html</a:t>
            </a:r>
            <a:endParaRPr lang="en-US" dirty="0"/>
          </a:p>
          <a:p>
            <a:endParaRPr lang="en-US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98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2A8F2C-83E3-4E9E-BC7A-6D353631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416273-D333-4E2A-A6D9-C4065758E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B479B-DD61-8BD2-9EEB-B3BE94E1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60" y="1474970"/>
            <a:ext cx="4488372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Demo Time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90A425-6080-4003-99A5-AF8D67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1220" b="36564"/>
          <a:stretch/>
        </p:blipFill>
        <p:spPr>
          <a:xfrm>
            <a:off x="1125460" y="643464"/>
            <a:ext cx="443484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D1B559BC-34F2-8024-81C1-8D764E9E3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62B809-CB85-4BED-8D7D-FBB202E97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D6D837-4786-41BC-87AD-66B4F74E5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0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9007-46AA-A012-81E0-A975B468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Why dog breed classification?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22DC-14E6-19FC-D857-6AF1F9B4E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Dogs are awesome!</a:t>
            </a:r>
          </a:p>
          <a:p>
            <a:r>
              <a:rPr lang="en-US" dirty="0"/>
              <a:t>Something I struggle with personally</a:t>
            </a:r>
          </a:p>
          <a:p>
            <a:r>
              <a:rPr lang="en-US" dirty="0"/>
              <a:t>I wanted to implement machine learning into computer vision</a:t>
            </a:r>
          </a:p>
        </p:txBody>
      </p:sp>
      <p:pic>
        <p:nvPicPr>
          <p:cNvPr id="5" name="Picture 4" descr="A group of dogs&#10;&#10;Description automatically generated with medium confidence">
            <a:extLst>
              <a:ext uri="{FF2B5EF4-FFF2-40B4-BE49-F238E27FC236}">
                <a16:creationId xmlns:a16="http://schemas.microsoft.com/office/drawing/2014/main" id="{B27B05A7-C1CD-916A-B1F7-5CA099F8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67" y="805583"/>
            <a:ext cx="4159730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1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dog is playing and shaking in the water">
            <a:extLst>
              <a:ext uri="{FF2B5EF4-FFF2-40B4-BE49-F238E27FC236}">
                <a16:creationId xmlns:a16="http://schemas.microsoft.com/office/drawing/2014/main" id="{5F1837FC-3CB8-6929-512D-FC9E69203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4459" r="-1" b="1126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3FBCE-7AF6-FF05-2FF7-786CE30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F6E5-B8AE-3341-456A-D2CAD0A0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Training Data(275 images of 5 breed)</a:t>
            </a:r>
          </a:p>
          <a:p>
            <a:r>
              <a:rPr lang="en-US" dirty="0"/>
              <a:t>59 Beagles, 53 Bulldogs, 63 Golden Retriever,  56 Greyhound, 44 Pomeranian</a:t>
            </a:r>
          </a:p>
          <a:p>
            <a:endParaRPr lang="en-US" dirty="0"/>
          </a:p>
          <a:p>
            <a:r>
              <a:rPr lang="en-US" dirty="0"/>
              <a:t>Test Data(50 images)</a:t>
            </a:r>
          </a:p>
          <a:p>
            <a:r>
              <a:rPr lang="en-US" dirty="0"/>
              <a:t>10 images of each breed</a:t>
            </a:r>
          </a:p>
        </p:txBody>
      </p:sp>
    </p:spTree>
    <p:extLst>
      <p:ext uri="{BB962C8B-B14F-4D97-AF65-F5344CB8AC3E}">
        <p14:creationId xmlns:p14="http://schemas.microsoft.com/office/powerpoint/2010/main" val="616500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45E06B-29C0-4F08-9F61-140CD1A7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54A31-B091-4774-BDD5-9F726783E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3E48A-30EA-75EF-893E-3C13DEFD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Models Tested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E0E46-9D8A-46BA-8EF9-FC43A7EE7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65909D0-D2D2-46A8-8332-49E6173A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2EAFB-E46A-4A8C-9E83-AF5286317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FEA4BCF-1CF9-4959-A2D8-A97926D2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69017B-9166-E0B0-50F4-ADFAEA0EA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36251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52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7DA0-D8A1-8A8B-809A-10E3858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93E9996-0AC2-DA9C-CF15-2D0132B44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53146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4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11728-4849-85F3-6B21-9A4DC615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6B48D1F-6921-52BC-1200-E39E4E3EC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96736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62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8D1F-A2F3-26DF-C4D3-598D2C39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6E6A7F9-B038-2F23-6891-3A14B009C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679095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18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36">
            <a:extLst>
              <a:ext uri="{FF2B5EF4-FFF2-40B4-BE49-F238E27FC236}">
                <a16:creationId xmlns:a16="http://schemas.microsoft.com/office/drawing/2014/main" id="{604EC762-B960-43CD-A378-9894F6A95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38">
            <a:extLst>
              <a:ext uri="{FF2B5EF4-FFF2-40B4-BE49-F238E27FC236}">
                <a16:creationId xmlns:a16="http://schemas.microsoft.com/office/drawing/2014/main" id="{18F6B0A7-1B86-4EBA-AD8F-878182D5C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7583F-B0F8-FBCD-0285-CAB16DE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48706"/>
            <a:ext cx="3852444" cy="1049235"/>
          </a:xfrm>
        </p:spPr>
        <p:txBody>
          <a:bodyPr>
            <a:normAutofit/>
          </a:bodyPr>
          <a:lstStyle/>
          <a:p>
            <a:r>
              <a:rPr lang="en-US"/>
              <a:t>Accuracy Result</a:t>
            </a:r>
            <a:endParaRPr lang="en-US" dirty="0"/>
          </a:p>
        </p:txBody>
      </p:sp>
      <p:pic>
        <p:nvPicPr>
          <p:cNvPr id="1055" name="Picture 1040">
            <a:extLst>
              <a:ext uri="{FF2B5EF4-FFF2-40B4-BE49-F238E27FC236}">
                <a16:creationId xmlns:a16="http://schemas.microsoft.com/office/drawing/2014/main" id="{A17E8F64-72C4-4771-A406-092C9CE9C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1125460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03F299A5-8C7A-B735-BE06-5670685A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3848478" cy="3299194"/>
          </a:xfrm>
        </p:spPr>
        <p:txBody>
          <a:bodyPr>
            <a:normAutofit/>
          </a:bodyPr>
          <a:lstStyle/>
          <a:p>
            <a:r>
              <a:rPr lang="en-US" dirty="0"/>
              <a:t>Pomeranian = 100%</a:t>
            </a:r>
          </a:p>
          <a:p>
            <a:pPr marL="0" indent="0">
              <a:buNone/>
            </a:pPr>
            <a:r>
              <a:rPr lang="en-US" dirty="0"/>
              <a:t>     - Fluffy hair</a:t>
            </a:r>
          </a:p>
          <a:p>
            <a:r>
              <a:rPr lang="en-US" dirty="0"/>
              <a:t>Beagle = 90%</a:t>
            </a:r>
          </a:p>
          <a:p>
            <a:pPr marL="0" indent="0">
              <a:buNone/>
            </a:pPr>
            <a:r>
              <a:rPr lang="en-US" dirty="0"/>
              <a:t>     - Spots</a:t>
            </a:r>
          </a:p>
          <a:p>
            <a:r>
              <a:rPr lang="en-US" dirty="0"/>
              <a:t>Greyhound = 90%</a:t>
            </a:r>
          </a:p>
          <a:p>
            <a:pPr marL="0" indent="0">
              <a:buNone/>
            </a:pPr>
            <a:r>
              <a:rPr lang="en-US" dirty="0"/>
              <a:t>     - Lengthy mouth</a:t>
            </a:r>
          </a:p>
        </p:txBody>
      </p:sp>
      <p:grpSp>
        <p:nvGrpSpPr>
          <p:cNvPr id="1058" name="Group 1042">
            <a:extLst>
              <a:ext uri="{FF2B5EF4-FFF2-40B4-BE49-F238E27FC236}">
                <a16:creationId xmlns:a16="http://schemas.microsoft.com/office/drawing/2014/main" id="{34B5CCCF-C080-48D2-A847-03B6DB327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059" name="Rectangle 1043">
              <a:extLst>
                <a:ext uri="{FF2B5EF4-FFF2-40B4-BE49-F238E27FC236}">
                  <a16:creationId xmlns:a16="http://schemas.microsoft.com/office/drawing/2014/main" id="{C1ADDA38-7934-4203-9C81-193C579FC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44">
              <a:extLst>
                <a:ext uri="{FF2B5EF4-FFF2-40B4-BE49-F238E27FC236}">
                  <a16:creationId xmlns:a16="http://schemas.microsoft.com/office/drawing/2014/main" id="{4713B98B-A7A3-4F6A-B866-EE9FB3281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dog sitting on the ground&#10;&#10;Description automatically generated with low confidence">
            <a:extLst>
              <a:ext uri="{FF2B5EF4-FFF2-40B4-BE49-F238E27FC236}">
                <a16:creationId xmlns:a16="http://schemas.microsoft.com/office/drawing/2014/main" id="{84BFE872-B3B4-F22D-3BB3-4A035AFC1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34" r="16097" b="2"/>
          <a:stretch/>
        </p:blipFill>
        <p:spPr>
          <a:xfrm>
            <a:off x="6094411" y="1116346"/>
            <a:ext cx="2328669" cy="3865108"/>
          </a:xfrm>
          <a:prstGeom prst="rect">
            <a:avLst/>
          </a:prstGeom>
        </p:spPr>
      </p:pic>
      <p:pic>
        <p:nvPicPr>
          <p:cNvPr id="12" name="Content Placeholder 10" descr="A brown and white dog&#10;&#10;Description automatically generated with medium confidence">
            <a:extLst>
              <a:ext uri="{FF2B5EF4-FFF2-40B4-BE49-F238E27FC236}">
                <a16:creationId xmlns:a16="http://schemas.microsoft.com/office/drawing/2014/main" id="{97CD8759-0773-D889-F41C-80F5CE6028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3" r="-5" b="-5"/>
          <a:stretch/>
        </p:blipFill>
        <p:spPr>
          <a:xfrm>
            <a:off x="8586806" y="1124571"/>
            <a:ext cx="2328670" cy="2385520"/>
          </a:xfrm>
          <a:prstGeom prst="rect">
            <a:avLst/>
          </a:prstGeom>
        </p:spPr>
      </p:pic>
      <p:sp>
        <p:nvSpPr>
          <p:cNvPr id="1061" name="Rectangle 1046">
            <a:extLst>
              <a:ext uri="{FF2B5EF4-FFF2-40B4-BE49-F238E27FC236}">
                <a16:creationId xmlns:a16="http://schemas.microsoft.com/office/drawing/2014/main" id="{C73CC591-30D2-4A43-8F7F-046450E47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3174" y="3674937"/>
            <a:ext cx="2332302" cy="1305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alian Greyhound Colors: An Overview with the Cutest Photos">
            <a:extLst>
              <a:ext uri="{FF2B5EF4-FFF2-40B4-BE49-F238E27FC236}">
                <a16:creationId xmlns:a16="http://schemas.microsoft.com/office/drawing/2014/main" id="{13565E3A-D535-D884-5B08-13E075433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78"/>
          <a:stretch/>
        </p:blipFill>
        <p:spPr bwMode="auto">
          <a:xfrm>
            <a:off x="8583174" y="3674937"/>
            <a:ext cx="2332302" cy="130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048">
            <a:extLst>
              <a:ext uri="{FF2B5EF4-FFF2-40B4-BE49-F238E27FC236}">
                <a16:creationId xmlns:a16="http://schemas.microsoft.com/office/drawing/2014/main" id="{B88667A5-F342-4EF3-AF8B-0F4CE184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063" name="Straight Connector 1050">
            <a:extLst>
              <a:ext uri="{FF2B5EF4-FFF2-40B4-BE49-F238E27FC236}">
                <a16:creationId xmlns:a16="http://schemas.microsoft.com/office/drawing/2014/main" id="{4470AF74-F1AC-4089-932A-FB99D2A2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18334BB1-AEC3-4BC2-9E17-B8330C35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96FB223-0781-45A3-8DB8-E54A9C574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B5088-C834-E1FE-BD7B-F7C08F9E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957219"/>
            <a:ext cx="3848610" cy="1049235"/>
          </a:xfrm>
        </p:spPr>
        <p:txBody>
          <a:bodyPr>
            <a:normAutofit/>
          </a:bodyPr>
          <a:lstStyle/>
          <a:p>
            <a:r>
              <a:rPr lang="en-US"/>
              <a:t>Accuracy result 2</a:t>
            </a:r>
            <a:endParaRPr lang="en-US" dirty="0"/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23A29263-7DAF-48BA-82C0-B52872C39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02C20413-BCB5-4DFA-A217-D18118451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200E47C9-AE22-430E-9FCB-1CFD76B6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65" name="Picture 2064">
            <a:extLst>
              <a:ext uri="{FF2B5EF4-FFF2-40B4-BE49-F238E27FC236}">
                <a16:creationId xmlns:a16="http://schemas.microsoft.com/office/drawing/2014/main" id="{4D47CF95-D71B-48ED-9A5F-C28A403B1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7213999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Content Placeholder 3" descr="A dog sitting looking up&#10;&#10;Description automatically generated with low confidence">
            <a:extLst>
              <a:ext uri="{FF2B5EF4-FFF2-40B4-BE49-F238E27FC236}">
                <a16:creationId xmlns:a16="http://schemas.microsoft.com/office/drawing/2014/main" id="{B7190B99-5E1B-0FCF-4B9F-2C6D4454E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2" r="30718" b="-4"/>
          <a:stretch/>
        </p:blipFill>
        <p:spPr>
          <a:xfrm>
            <a:off x="1266519" y="1116346"/>
            <a:ext cx="2328669" cy="386510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F1E6BF-5942-AFD4-FC02-6E2F1C1F8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7" r="25643" b="3"/>
          <a:stretch/>
        </p:blipFill>
        <p:spPr bwMode="auto">
          <a:xfrm>
            <a:off x="3758914" y="1116345"/>
            <a:ext cx="2328670" cy="38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649C40A1-5C10-AAA3-455A-355D3C81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8" y="2164761"/>
            <a:ext cx="3848611" cy="3301584"/>
          </a:xfrm>
        </p:spPr>
        <p:txBody>
          <a:bodyPr>
            <a:normAutofit/>
          </a:bodyPr>
          <a:lstStyle/>
          <a:p>
            <a:r>
              <a:rPr lang="en-US" dirty="0"/>
              <a:t>Bulldogs = 80%</a:t>
            </a:r>
          </a:p>
          <a:p>
            <a:pPr marL="0" indent="0">
              <a:buNone/>
            </a:pPr>
            <a:r>
              <a:rPr lang="en-US" dirty="0"/>
              <a:t>       - Certain bulldogs spot </a:t>
            </a:r>
          </a:p>
          <a:p>
            <a:r>
              <a:rPr lang="en-US" dirty="0"/>
              <a:t>Golden Retriever = 80% </a:t>
            </a:r>
          </a:p>
          <a:p>
            <a:pPr marL="0" indent="0">
              <a:buNone/>
            </a:pPr>
            <a:r>
              <a:rPr lang="en-US" dirty="0"/>
              <a:t>       - Fluffy hair of baby gold 	retriever</a:t>
            </a:r>
          </a:p>
        </p:txBody>
      </p:sp>
      <p:pic>
        <p:nvPicPr>
          <p:cNvPr id="2067" name="Picture 2066">
            <a:extLst>
              <a:ext uri="{FF2B5EF4-FFF2-40B4-BE49-F238E27FC236}">
                <a16:creationId xmlns:a16="http://schemas.microsoft.com/office/drawing/2014/main" id="{A3582D80-CFF1-4320-93BA-602A57693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082" name="Straight Connector 2068">
            <a:extLst>
              <a:ext uri="{FF2B5EF4-FFF2-40B4-BE49-F238E27FC236}">
                <a16:creationId xmlns:a16="http://schemas.microsoft.com/office/drawing/2014/main" id="{DB55E420-213A-44B2-91B7-BB071B6A5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271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{53B14235-C82C-D349-8AE2-76462C5F87F2}tf10001119</Template>
  <TotalTime>281</TotalTime>
  <Words>392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Gallery</vt:lpstr>
      <vt:lpstr>Dog Breed Classification</vt:lpstr>
      <vt:lpstr>Why dog breed classification?</vt:lpstr>
      <vt:lpstr>Data</vt:lpstr>
      <vt:lpstr>Models Tested</vt:lpstr>
      <vt:lpstr>Pre-Processing</vt:lpstr>
      <vt:lpstr>Training</vt:lpstr>
      <vt:lpstr>Testing</vt:lpstr>
      <vt:lpstr>Accuracy Result</vt:lpstr>
      <vt:lpstr>Accuracy result 2</vt:lpstr>
      <vt:lpstr>Analysis</vt:lpstr>
      <vt:lpstr>Sources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breed Classification</dc:title>
  <dc:creator>Younghoon Patrick Choi</dc:creator>
  <cp:lastModifiedBy>Younghoon Patrick Choi</cp:lastModifiedBy>
  <cp:revision>10</cp:revision>
  <dcterms:created xsi:type="dcterms:W3CDTF">2022-11-29T14:28:07Z</dcterms:created>
  <dcterms:modified xsi:type="dcterms:W3CDTF">2022-11-30T18:26:57Z</dcterms:modified>
</cp:coreProperties>
</file>