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FB4283B-281A-4D5E-B8F2-3F01038B19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Pushkar_Chougule_Project_Task_1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1AAB22-50B9-44C4-8F2F-EAD8DDB50C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9/28/2021 6:46:43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1 - Dashboard" id="2" name="slide2">
            <a:extLst>
              <a:ext uri="{FF2B5EF4-FFF2-40B4-BE49-F238E27FC236}">
                <a16:creationId xmlns:a16="http://schemas.microsoft.com/office/drawing/2014/main" id="{7D94A40D-C69A-4B78-8211-9E77BCE7B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lines_Accidents_Fatalities_Incidents_Totals" id="3" name="slide3">
            <a:extLst>
              <a:ext uri="{FF2B5EF4-FFF2-40B4-BE49-F238E27FC236}">
                <a16:creationId xmlns:a16="http://schemas.microsoft.com/office/drawing/2014/main" id="{D7DAF124-7737-4C9E-A6B0-E46125593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lines_Fatal_Accidents_Incidents_85_99" id="4" name="slide4">
            <a:extLst>
              <a:ext uri="{FF2B5EF4-FFF2-40B4-BE49-F238E27FC236}">
                <a16:creationId xmlns:a16="http://schemas.microsoft.com/office/drawing/2014/main" id="{63CD751B-3E73-4A08-833A-B2E2C8ED5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lines_Fatal_Accidents_Incidents_00_14" id="5" name="slide5">
            <a:extLst>
              <a:ext uri="{FF2B5EF4-FFF2-40B4-BE49-F238E27FC236}">
                <a16:creationId xmlns:a16="http://schemas.microsoft.com/office/drawing/2014/main" id="{D8B283CA-C6DD-462C-A339-B35C0E2A9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lines_Fatalities_Tree_Map" id="6" name="slide6">
            <a:extLst>
              <a:ext uri="{FF2B5EF4-FFF2-40B4-BE49-F238E27FC236}">
                <a16:creationId xmlns:a16="http://schemas.microsoft.com/office/drawing/2014/main" id="{B3DEEAAE-5F82-4215-BFCA-1BFD17FC0F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689"/>
            <a:ext cx="12192000" cy="63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tor_Vehicle_Crashes_by_Year" id="7" name="slide7">
            <a:extLst>
              <a:ext uri="{FF2B5EF4-FFF2-40B4-BE49-F238E27FC236}">
                <a16:creationId xmlns:a16="http://schemas.microsoft.com/office/drawing/2014/main" id="{A22D4156-CAEE-4C91-8C09-E82F6C22FA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tor_Vehicle_Deaths_by_Year" id="8" name="slide8">
            <a:extLst>
              <a:ext uri="{FF2B5EF4-FFF2-40B4-BE49-F238E27FC236}">
                <a16:creationId xmlns:a16="http://schemas.microsoft.com/office/drawing/2014/main" id="{5EC49E37-815E-4944-A87A-0C11339F83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2021-09-28T13:46:43Z</dcterms:created>
  <dcterms:modified xsi:type="dcterms:W3CDTF">2021-09-28T13:46:43Z</dcterms:modified>
</cp:coreProperties>
</file>