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F3BDC3-C094-4811-A5D7-445B4CF421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Pushkar_Chougule_Project_Task_5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270C00-9575-4A82-8DBA-D72C966F0A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11/20/2021 6:37:43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Airline Fatalities" id="10" name="slide10">
            <a:extLst>
              <a:ext uri="{FF2B5EF4-FFF2-40B4-BE49-F238E27FC236}">
                <a16:creationId xmlns:a16="http://schemas.microsoft.com/office/drawing/2014/main" id="{AA6C729D-96F1-4FE6-ADD8-4D6EE16604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39" y="0"/>
            <a:ext cx="326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2019 - Fatalities by Mode of Transport" id="11" name="slide11">
            <a:extLst>
              <a:ext uri="{FF2B5EF4-FFF2-40B4-BE49-F238E27FC236}">
                <a16:creationId xmlns:a16="http://schemas.microsoft.com/office/drawing/2014/main" id="{1EC95F83-AE04-4B9C-93C2-2D4E1FF003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Air vs. Road Total Fatalities by year" id="2" name="slide2">
            <a:extLst>
              <a:ext uri="{FF2B5EF4-FFF2-40B4-BE49-F238E27FC236}">
                <a16:creationId xmlns:a16="http://schemas.microsoft.com/office/drawing/2014/main" id="{9B824A35-F4ED-4BD8-9285-6979BD9BE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Air vs. Road Fatalities / 100M miles" id="3" name="slide3">
            <a:extLst>
              <a:ext uri="{FF2B5EF4-FFF2-40B4-BE49-F238E27FC236}">
                <a16:creationId xmlns:a16="http://schemas.microsoft.com/office/drawing/2014/main" id="{60199281-1884-4FF1-A680-F3FAE0ECB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4"/>
            <a:ext cx="12192000" cy="67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- US Total Deaths by State based on Vehicle Miles Traveled" id="4" name="slide4">
            <a:extLst>
              <a:ext uri="{FF2B5EF4-FFF2-40B4-BE49-F238E27FC236}">
                <a16:creationId xmlns:a16="http://schemas.microsoft.com/office/drawing/2014/main" id="{86110C44-55BC-4350-968B-6DBF4268E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- US Total Deaths by State based on Fatal Car Crashes" id="5" name="slide5">
            <a:extLst>
              <a:ext uri="{FF2B5EF4-FFF2-40B4-BE49-F238E27FC236}">
                <a16:creationId xmlns:a16="http://schemas.microsoft.com/office/drawing/2014/main" id="{B3A6F1A8-B79D-4F1F-B776-CB78455FD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- US Total Deaths by State based on per 100 M vehicle miles" id="6" name="slide6">
            <a:extLst>
              <a:ext uri="{FF2B5EF4-FFF2-40B4-BE49-F238E27FC236}">
                <a16:creationId xmlns:a16="http://schemas.microsoft.com/office/drawing/2014/main" id="{D6887C96-77AF-4BBD-8A5A-A43278152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304"/>
            <a:ext cx="12192000" cy="59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Airlines Traffic - Departures" id="7" name="slide7">
            <a:extLst>
              <a:ext uri="{FF2B5EF4-FFF2-40B4-BE49-F238E27FC236}">
                <a16:creationId xmlns:a16="http://schemas.microsoft.com/office/drawing/2014/main" id="{32A7445B-C4CD-43A1-839A-3275990F59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Airlines Traffic - Aircraft KMs travel (in millions)" id="8" name="slide8">
            <a:extLst>
              <a:ext uri="{FF2B5EF4-FFF2-40B4-BE49-F238E27FC236}">
                <a16:creationId xmlns:a16="http://schemas.microsoft.com/office/drawing/2014/main" id="{685631C2-B0B9-4285-B32C-F036BA331D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Airline Incidents" id="9" name="slide9">
            <a:extLst>
              <a:ext uri="{FF2B5EF4-FFF2-40B4-BE49-F238E27FC236}">
                <a16:creationId xmlns:a16="http://schemas.microsoft.com/office/drawing/2014/main" id="{CF1B66FD-0B83-4828-B93F-373157F076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0" y="0"/>
            <a:ext cx="699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2021-11-21T01:37:47Z</dcterms:created>
  <dcterms:modified xsi:type="dcterms:W3CDTF">2021-11-21T01:37:47Z</dcterms:modified>
</cp:coreProperties>
</file>