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6" r:id="rId5"/>
    <p:sldId id="275" r:id="rId6"/>
    <p:sldId id="267" r:id="rId7"/>
    <p:sldId id="274" r:id="rId8"/>
    <p:sldId id="270" r:id="rId9"/>
    <p:sldId id="271" r:id="rId10"/>
    <p:sldId id="277" r:id="rId11"/>
    <p:sldId id="276" r:id="rId12"/>
    <p:sldId id="278" r:id="rId13"/>
    <p:sldId id="272" r:id="rId14"/>
    <p:sldId id="273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1AB2F-19C7-43B3-9CC3-62695CC6B5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8276F-FA1C-477E-B38F-AFB9AC3E7B6A}">
      <dgm:prSet/>
      <dgm:spPr/>
      <dgm:t>
        <a:bodyPr/>
        <a:lstStyle/>
        <a:p>
          <a:r>
            <a:rPr lang="en-US" dirty="0"/>
            <a:t>Fatalities comparison - Air Travel vs. Road Travel in US (1994 – 2019)</a:t>
          </a:r>
        </a:p>
      </dgm:t>
    </dgm:pt>
    <dgm:pt modelId="{A2DFB6A6-C753-42DB-B81F-5287BF341D9A}" type="parTrans" cxnId="{8E68F344-06A5-47D8-AEC7-9F7E3528E3D8}">
      <dgm:prSet/>
      <dgm:spPr/>
      <dgm:t>
        <a:bodyPr/>
        <a:lstStyle/>
        <a:p>
          <a:endParaRPr lang="en-US"/>
        </a:p>
      </dgm:t>
    </dgm:pt>
    <dgm:pt modelId="{BA0B1407-FAB3-49FF-91A1-D5C478242760}" type="sibTrans" cxnId="{8E68F344-06A5-47D8-AEC7-9F7E3528E3D8}">
      <dgm:prSet/>
      <dgm:spPr/>
      <dgm:t>
        <a:bodyPr/>
        <a:lstStyle/>
        <a:p>
          <a:endParaRPr lang="en-US"/>
        </a:p>
      </dgm:t>
    </dgm:pt>
    <dgm:pt modelId="{CE7925B7-F06D-46D2-B51E-ED37802C3EC3}">
      <dgm:prSet/>
      <dgm:spPr/>
      <dgm:t>
        <a:bodyPr/>
        <a:lstStyle/>
        <a:p>
          <a:r>
            <a:rPr lang="en-US" dirty="0">
              <a:solidFill>
                <a:srgbClr val="FFFFFF"/>
              </a:solidFill>
            </a:rPr>
            <a:t>U.S. Fatality rates per 100 million miles of travel</a:t>
          </a:r>
          <a:br>
            <a:rPr lang="en-US" dirty="0">
              <a:solidFill>
                <a:srgbClr val="FFFFFF"/>
              </a:solidFill>
            </a:rPr>
          </a:br>
          <a:r>
            <a:rPr lang="en-US" dirty="0">
              <a:solidFill>
                <a:srgbClr val="FFFFFF"/>
              </a:solidFill>
            </a:rPr>
            <a:t>Air travel vs. Road travel</a:t>
          </a:r>
          <a:r>
            <a:rPr lang="en-US" dirty="0"/>
            <a:t> (1994 – 2019)</a:t>
          </a:r>
        </a:p>
      </dgm:t>
    </dgm:pt>
    <dgm:pt modelId="{5675034A-E8C1-4716-BEC3-0A3EBD1A523E}" type="parTrans" cxnId="{6BD7AB9C-C952-4963-AC24-DA8627353C10}">
      <dgm:prSet/>
      <dgm:spPr/>
      <dgm:t>
        <a:bodyPr/>
        <a:lstStyle/>
        <a:p>
          <a:endParaRPr lang="en-US"/>
        </a:p>
      </dgm:t>
    </dgm:pt>
    <dgm:pt modelId="{9B24DF5B-DF98-42AA-A073-9F7FFD845D12}" type="sibTrans" cxnId="{6BD7AB9C-C952-4963-AC24-DA8627353C10}">
      <dgm:prSet/>
      <dgm:spPr/>
      <dgm:t>
        <a:bodyPr/>
        <a:lstStyle/>
        <a:p>
          <a:endParaRPr lang="en-US"/>
        </a:p>
      </dgm:t>
    </dgm:pt>
    <dgm:pt modelId="{709AB4C1-7DBF-456C-B9D2-8BD6E3001E0D}">
      <dgm:prSet/>
      <dgm:spPr/>
      <dgm:t>
        <a:bodyPr/>
        <a:lstStyle/>
        <a:p>
          <a:r>
            <a:rPr lang="en-US" dirty="0"/>
            <a:t>World Airline fatalities snapshot (1985 – 2014)</a:t>
          </a:r>
        </a:p>
      </dgm:t>
    </dgm:pt>
    <dgm:pt modelId="{842CCE41-3ABF-4E46-BA77-47374177E609}" type="parTrans" cxnId="{53CD0721-AEB3-4A89-9132-B4A36C255629}">
      <dgm:prSet/>
      <dgm:spPr/>
      <dgm:t>
        <a:bodyPr/>
        <a:lstStyle/>
        <a:p>
          <a:endParaRPr lang="en-US"/>
        </a:p>
      </dgm:t>
    </dgm:pt>
    <dgm:pt modelId="{C9CD1646-9B55-4684-BF8C-AFCC940C235C}" type="sibTrans" cxnId="{53CD0721-AEB3-4A89-9132-B4A36C255629}">
      <dgm:prSet/>
      <dgm:spPr/>
      <dgm:t>
        <a:bodyPr/>
        <a:lstStyle/>
        <a:p>
          <a:endParaRPr lang="en-US"/>
        </a:p>
      </dgm:t>
    </dgm:pt>
    <dgm:pt modelId="{7F555C17-CCEB-4EAD-89CF-5C7744A14B9D}">
      <dgm:prSet/>
      <dgm:spPr/>
      <dgm:t>
        <a:bodyPr/>
        <a:lstStyle/>
        <a:p>
          <a:r>
            <a:rPr lang="en-US" dirty="0"/>
            <a:t>World Airline incidents and fatal accidents snapshot (1985 – 2014)</a:t>
          </a:r>
        </a:p>
      </dgm:t>
    </dgm:pt>
    <dgm:pt modelId="{2E17F382-74C1-47B0-A0B1-020740E4259C}" type="parTrans" cxnId="{FB224670-A692-40DD-9316-88105FD5942E}">
      <dgm:prSet/>
      <dgm:spPr/>
      <dgm:t>
        <a:bodyPr/>
        <a:lstStyle/>
        <a:p>
          <a:endParaRPr lang="en-US"/>
        </a:p>
      </dgm:t>
    </dgm:pt>
    <dgm:pt modelId="{DB1BC2FA-62BE-40E8-A5B4-E497FDC3A553}" type="sibTrans" cxnId="{FB224670-A692-40DD-9316-88105FD5942E}">
      <dgm:prSet/>
      <dgm:spPr/>
      <dgm:t>
        <a:bodyPr/>
        <a:lstStyle/>
        <a:p>
          <a:endParaRPr lang="en-US"/>
        </a:p>
      </dgm:t>
    </dgm:pt>
    <dgm:pt modelId="{52B43B9A-0FD7-48BE-8027-47E10B63A850}">
      <dgm:prSet/>
      <dgm:spPr/>
      <dgm:t>
        <a:bodyPr/>
        <a:lstStyle/>
        <a:p>
          <a:r>
            <a:rPr lang="en-US" dirty="0"/>
            <a:t>Overall Fatalities By Modes of Transport in US (2019)</a:t>
          </a:r>
        </a:p>
      </dgm:t>
    </dgm:pt>
    <dgm:pt modelId="{FA884846-6FFA-4681-A9CA-412F65A86FF7}" type="parTrans" cxnId="{7567D568-7E30-4736-8C3E-BC34143125EB}">
      <dgm:prSet/>
      <dgm:spPr/>
      <dgm:t>
        <a:bodyPr/>
        <a:lstStyle/>
        <a:p>
          <a:endParaRPr lang="en-US"/>
        </a:p>
      </dgm:t>
    </dgm:pt>
    <dgm:pt modelId="{8D4450E1-AE17-4F7A-BDB6-2332FA16554A}" type="sibTrans" cxnId="{7567D568-7E30-4736-8C3E-BC34143125EB}">
      <dgm:prSet/>
      <dgm:spPr/>
      <dgm:t>
        <a:bodyPr/>
        <a:lstStyle/>
        <a:p>
          <a:endParaRPr lang="en-US"/>
        </a:p>
      </dgm:t>
    </dgm:pt>
    <dgm:pt modelId="{CAF644F1-7189-4566-921D-21470A7056AB}">
      <dgm:prSet/>
      <dgm:spPr/>
      <dgm:t>
        <a:bodyPr/>
        <a:lstStyle/>
        <a:p>
          <a:r>
            <a:rPr lang="en-US" b="1" dirty="0">
              <a:solidFill>
                <a:srgbClr val="FFFFFF"/>
              </a:solidFill>
              <a:latin typeface="+mj-lt"/>
              <a:ea typeface="+mj-ea"/>
              <a:cs typeface="+mj-cs"/>
            </a:rPr>
            <a:t>Revenue Passenger Miles – Steady and Notable increases - US and International (2002 – 2019)</a:t>
          </a:r>
          <a:endParaRPr lang="en-US" dirty="0"/>
        </a:p>
      </dgm:t>
    </dgm:pt>
    <dgm:pt modelId="{75018DCF-843F-468E-A57E-5AAAC30B6819}" type="parTrans" cxnId="{C21DBC87-6373-4941-AFA0-8D5DAB658A01}">
      <dgm:prSet/>
      <dgm:spPr/>
      <dgm:t>
        <a:bodyPr/>
        <a:lstStyle/>
        <a:p>
          <a:endParaRPr lang="en-US"/>
        </a:p>
      </dgm:t>
    </dgm:pt>
    <dgm:pt modelId="{D392CF47-B34F-4306-89EC-7EDFD7AD5331}" type="sibTrans" cxnId="{C21DBC87-6373-4941-AFA0-8D5DAB658A01}">
      <dgm:prSet/>
      <dgm:spPr/>
      <dgm:t>
        <a:bodyPr/>
        <a:lstStyle/>
        <a:p>
          <a:endParaRPr lang="en-US"/>
        </a:p>
      </dgm:t>
    </dgm:pt>
    <dgm:pt modelId="{1481C62C-454E-4297-B8C5-B6693BEFF38D}">
      <dgm:prSet/>
      <dgm:spPr/>
      <dgm:t>
        <a:bodyPr/>
        <a:lstStyle/>
        <a:p>
          <a:r>
            <a:rPr lang="en-US" b="1">
              <a:solidFill>
                <a:srgbClr val="FFFFFF"/>
              </a:solidFill>
              <a:latin typeface="+mj-lt"/>
              <a:ea typeface="+mj-ea"/>
              <a:cs typeface="+mj-cs"/>
            </a:rPr>
            <a:t>Operating Revenue – US Airlines (2000 – 2019)</a:t>
          </a:r>
          <a:endParaRPr lang="en-US" dirty="0"/>
        </a:p>
      </dgm:t>
    </dgm:pt>
    <dgm:pt modelId="{2D1375F1-53F2-4F3C-9DE2-71823740F167}" type="parTrans" cxnId="{15D061C6-1A3F-4F73-A413-09DBA1DC0274}">
      <dgm:prSet/>
      <dgm:spPr/>
      <dgm:t>
        <a:bodyPr/>
        <a:lstStyle/>
        <a:p>
          <a:endParaRPr lang="en-US"/>
        </a:p>
      </dgm:t>
    </dgm:pt>
    <dgm:pt modelId="{54412817-28E1-42E8-9BF8-2EA09B4FD6DA}" type="sibTrans" cxnId="{15D061C6-1A3F-4F73-A413-09DBA1DC0274}">
      <dgm:prSet/>
      <dgm:spPr/>
      <dgm:t>
        <a:bodyPr/>
        <a:lstStyle/>
        <a:p>
          <a:endParaRPr lang="en-US"/>
        </a:p>
      </dgm:t>
    </dgm:pt>
    <dgm:pt modelId="{F73C439F-6F48-474F-BF48-A2DAA9F8D4EF}">
      <dgm:prSet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+mj-lt"/>
              <a:ea typeface="+mj-ea"/>
              <a:cs typeface="+mj-cs"/>
            </a:rPr>
            <a:t>World Airlines Traffic – Steady Increase (1984 – 2019)</a:t>
          </a:r>
          <a:endParaRPr lang="en-US" dirty="0"/>
        </a:p>
      </dgm:t>
    </dgm:pt>
    <dgm:pt modelId="{646B5CE4-EB0F-4035-ACC6-4A309ED64646}" type="parTrans" cxnId="{23CB9844-46F9-4CEC-9992-48D1D49A6AA7}">
      <dgm:prSet/>
      <dgm:spPr/>
      <dgm:t>
        <a:bodyPr/>
        <a:lstStyle/>
        <a:p>
          <a:endParaRPr lang="en-US"/>
        </a:p>
      </dgm:t>
    </dgm:pt>
    <dgm:pt modelId="{0ED99FCA-1225-409B-BD2B-077053CBE67B}" type="sibTrans" cxnId="{23CB9844-46F9-4CEC-9992-48D1D49A6AA7}">
      <dgm:prSet/>
      <dgm:spPr/>
      <dgm:t>
        <a:bodyPr/>
        <a:lstStyle/>
        <a:p>
          <a:endParaRPr lang="en-US"/>
        </a:p>
      </dgm:t>
    </dgm:pt>
    <dgm:pt modelId="{AEF14B19-2FDB-4404-8567-259752C523D5}" type="pres">
      <dgm:prSet presAssocID="{0BC1AB2F-19C7-43B3-9CC3-62695CC6B502}" presName="linear" presStyleCnt="0">
        <dgm:presLayoutVars>
          <dgm:animLvl val="lvl"/>
          <dgm:resizeHandles val="exact"/>
        </dgm:presLayoutVars>
      </dgm:prSet>
      <dgm:spPr/>
    </dgm:pt>
    <dgm:pt modelId="{A1538DEC-7CAF-4374-BA97-F97FD7A005A2}" type="pres">
      <dgm:prSet presAssocID="{8DF8276F-FA1C-477E-B38F-AFB9AC3E7B6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84585D2-F607-400F-A929-267A4D0DD4CC}" type="pres">
      <dgm:prSet presAssocID="{BA0B1407-FAB3-49FF-91A1-D5C478242760}" presName="spacer" presStyleCnt="0"/>
      <dgm:spPr/>
    </dgm:pt>
    <dgm:pt modelId="{C71CDF0B-F577-423E-96A8-64F29473468D}" type="pres">
      <dgm:prSet presAssocID="{CE7925B7-F06D-46D2-B51E-ED37802C3EC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4CBBB6F-6D96-4597-9669-EF692E2D88CB}" type="pres">
      <dgm:prSet presAssocID="{9B24DF5B-DF98-42AA-A073-9F7FFD845D12}" presName="spacer" presStyleCnt="0"/>
      <dgm:spPr/>
    </dgm:pt>
    <dgm:pt modelId="{EE0C1D26-D677-478C-97C4-D89247DD9C96}" type="pres">
      <dgm:prSet presAssocID="{52B43B9A-0FD7-48BE-8027-47E10B63A85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A17C8A9-C2B7-4BD8-8687-B4AD7AB0695B}" type="pres">
      <dgm:prSet presAssocID="{8D4450E1-AE17-4F7A-BDB6-2332FA16554A}" presName="spacer" presStyleCnt="0"/>
      <dgm:spPr/>
    </dgm:pt>
    <dgm:pt modelId="{3DE2C887-DF12-4B53-AAC4-B0F229EE5DFC}" type="pres">
      <dgm:prSet presAssocID="{709AB4C1-7DBF-456C-B9D2-8BD6E3001E0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80A221E-16E7-4532-9EAE-47DC5FB43968}" type="pres">
      <dgm:prSet presAssocID="{C9CD1646-9B55-4684-BF8C-AFCC940C235C}" presName="spacer" presStyleCnt="0"/>
      <dgm:spPr/>
    </dgm:pt>
    <dgm:pt modelId="{6D8D2851-1BB3-4C4A-A75E-2C1151086D03}" type="pres">
      <dgm:prSet presAssocID="{7F555C17-CCEB-4EAD-89CF-5C7744A14B9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262AE5E-2D4F-4B8B-85CD-805DA4E7B2CA}" type="pres">
      <dgm:prSet presAssocID="{DB1BC2FA-62BE-40E8-A5B4-E497FDC3A553}" presName="spacer" presStyleCnt="0"/>
      <dgm:spPr/>
    </dgm:pt>
    <dgm:pt modelId="{8E6357DC-D465-4B79-9C26-2C7A069173FF}" type="pres">
      <dgm:prSet presAssocID="{F73C439F-6F48-474F-BF48-A2DAA9F8D4E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EBABC54-CA5F-4165-93C4-93DAD8AAA693}" type="pres">
      <dgm:prSet presAssocID="{0ED99FCA-1225-409B-BD2B-077053CBE67B}" presName="spacer" presStyleCnt="0"/>
      <dgm:spPr/>
    </dgm:pt>
    <dgm:pt modelId="{59779456-55BF-4336-A295-76641E425107}" type="pres">
      <dgm:prSet presAssocID="{CAF644F1-7189-4566-921D-21470A7056A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CCA8D7C-AF56-4E80-8053-748AC80139E5}" type="pres">
      <dgm:prSet presAssocID="{D392CF47-B34F-4306-89EC-7EDFD7AD5331}" presName="spacer" presStyleCnt="0"/>
      <dgm:spPr/>
    </dgm:pt>
    <dgm:pt modelId="{E2D98C23-0B15-4A5B-B55F-D922289B6338}" type="pres">
      <dgm:prSet presAssocID="{1481C62C-454E-4297-B8C5-B6693BEFF38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0F7510E-3E60-41D1-88D7-E7BDFDCEFE9B}" type="presOf" srcId="{CAF644F1-7189-4566-921D-21470A7056AB}" destId="{59779456-55BF-4336-A295-76641E425107}" srcOrd="0" destOrd="0" presId="urn:microsoft.com/office/officeart/2005/8/layout/vList2"/>
    <dgm:cxn modelId="{78536C1B-A991-455D-BFA1-9705098F95CD}" type="presOf" srcId="{CE7925B7-F06D-46D2-B51E-ED37802C3EC3}" destId="{C71CDF0B-F577-423E-96A8-64F29473468D}" srcOrd="0" destOrd="0" presId="urn:microsoft.com/office/officeart/2005/8/layout/vList2"/>
    <dgm:cxn modelId="{53CD0721-AEB3-4A89-9132-B4A36C255629}" srcId="{0BC1AB2F-19C7-43B3-9CC3-62695CC6B502}" destId="{709AB4C1-7DBF-456C-B9D2-8BD6E3001E0D}" srcOrd="3" destOrd="0" parTransId="{842CCE41-3ABF-4E46-BA77-47374177E609}" sibTransId="{C9CD1646-9B55-4684-BF8C-AFCC940C235C}"/>
    <dgm:cxn modelId="{A771D82D-6EA7-479C-96CE-5EDD6372F7E6}" type="presOf" srcId="{52B43B9A-0FD7-48BE-8027-47E10B63A850}" destId="{EE0C1D26-D677-478C-97C4-D89247DD9C96}" srcOrd="0" destOrd="0" presId="urn:microsoft.com/office/officeart/2005/8/layout/vList2"/>
    <dgm:cxn modelId="{5E8BAF38-EB33-4B0E-99A5-E04064603E57}" type="presOf" srcId="{0BC1AB2F-19C7-43B3-9CC3-62695CC6B502}" destId="{AEF14B19-2FDB-4404-8567-259752C523D5}" srcOrd="0" destOrd="0" presId="urn:microsoft.com/office/officeart/2005/8/layout/vList2"/>
    <dgm:cxn modelId="{92132B60-976E-413F-B812-9B7B894B928E}" type="presOf" srcId="{F73C439F-6F48-474F-BF48-A2DAA9F8D4EF}" destId="{8E6357DC-D465-4B79-9C26-2C7A069173FF}" srcOrd="0" destOrd="0" presId="urn:microsoft.com/office/officeart/2005/8/layout/vList2"/>
    <dgm:cxn modelId="{23CB9844-46F9-4CEC-9992-48D1D49A6AA7}" srcId="{0BC1AB2F-19C7-43B3-9CC3-62695CC6B502}" destId="{F73C439F-6F48-474F-BF48-A2DAA9F8D4EF}" srcOrd="5" destOrd="0" parTransId="{646B5CE4-EB0F-4035-ACC6-4A309ED64646}" sibTransId="{0ED99FCA-1225-409B-BD2B-077053CBE67B}"/>
    <dgm:cxn modelId="{8E68F344-06A5-47D8-AEC7-9F7E3528E3D8}" srcId="{0BC1AB2F-19C7-43B3-9CC3-62695CC6B502}" destId="{8DF8276F-FA1C-477E-B38F-AFB9AC3E7B6A}" srcOrd="0" destOrd="0" parTransId="{A2DFB6A6-C753-42DB-B81F-5287BF341D9A}" sibTransId="{BA0B1407-FAB3-49FF-91A1-D5C478242760}"/>
    <dgm:cxn modelId="{7567D568-7E30-4736-8C3E-BC34143125EB}" srcId="{0BC1AB2F-19C7-43B3-9CC3-62695CC6B502}" destId="{52B43B9A-0FD7-48BE-8027-47E10B63A850}" srcOrd="2" destOrd="0" parTransId="{FA884846-6FFA-4681-A9CA-412F65A86FF7}" sibTransId="{8D4450E1-AE17-4F7A-BDB6-2332FA16554A}"/>
    <dgm:cxn modelId="{FB224670-A692-40DD-9316-88105FD5942E}" srcId="{0BC1AB2F-19C7-43B3-9CC3-62695CC6B502}" destId="{7F555C17-CCEB-4EAD-89CF-5C7744A14B9D}" srcOrd="4" destOrd="0" parTransId="{2E17F382-74C1-47B0-A0B1-020740E4259C}" sibTransId="{DB1BC2FA-62BE-40E8-A5B4-E497FDC3A553}"/>
    <dgm:cxn modelId="{FD12D458-6F1F-4787-889D-9618E289CF9F}" type="presOf" srcId="{709AB4C1-7DBF-456C-B9D2-8BD6E3001E0D}" destId="{3DE2C887-DF12-4B53-AAC4-B0F229EE5DFC}" srcOrd="0" destOrd="0" presId="urn:microsoft.com/office/officeart/2005/8/layout/vList2"/>
    <dgm:cxn modelId="{C21DBC87-6373-4941-AFA0-8D5DAB658A01}" srcId="{0BC1AB2F-19C7-43B3-9CC3-62695CC6B502}" destId="{CAF644F1-7189-4566-921D-21470A7056AB}" srcOrd="6" destOrd="0" parTransId="{75018DCF-843F-468E-A57E-5AAAC30B6819}" sibTransId="{D392CF47-B34F-4306-89EC-7EDFD7AD5331}"/>
    <dgm:cxn modelId="{6BD7AB9C-C952-4963-AC24-DA8627353C10}" srcId="{0BC1AB2F-19C7-43B3-9CC3-62695CC6B502}" destId="{CE7925B7-F06D-46D2-B51E-ED37802C3EC3}" srcOrd="1" destOrd="0" parTransId="{5675034A-E8C1-4716-BEC3-0A3EBD1A523E}" sibTransId="{9B24DF5B-DF98-42AA-A073-9F7FFD845D12}"/>
    <dgm:cxn modelId="{15D061C6-1A3F-4F73-A413-09DBA1DC0274}" srcId="{0BC1AB2F-19C7-43B3-9CC3-62695CC6B502}" destId="{1481C62C-454E-4297-B8C5-B6693BEFF38D}" srcOrd="7" destOrd="0" parTransId="{2D1375F1-53F2-4F3C-9DE2-71823740F167}" sibTransId="{54412817-28E1-42E8-9BF8-2EA09B4FD6DA}"/>
    <dgm:cxn modelId="{F0D600D0-7E4F-473B-BD19-87AE23383330}" type="presOf" srcId="{1481C62C-454E-4297-B8C5-B6693BEFF38D}" destId="{E2D98C23-0B15-4A5B-B55F-D922289B6338}" srcOrd="0" destOrd="0" presId="urn:microsoft.com/office/officeart/2005/8/layout/vList2"/>
    <dgm:cxn modelId="{380269F4-B3BE-4109-BCB9-2125A80B1A7B}" type="presOf" srcId="{8DF8276F-FA1C-477E-B38F-AFB9AC3E7B6A}" destId="{A1538DEC-7CAF-4374-BA97-F97FD7A005A2}" srcOrd="0" destOrd="0" presId="urn:microsoft.com/office/officeart/2005/8/layout/vList2"/>
    <dgm:cxn modelId="{2B7CF8FE-C5FF-44E8-9273-D2097EABCEFE}" type="presOf" srcId="{7F555C17-CCEB-4EAD-89CF-5C7744A14B9D}" destId="{6D8D2851-1BB3-4C4A-A75E-2C1151086D03}" srcOrd="0" destOrd="0" presId="urn:microsoft.com/office/officeart/2005/8/layout/vList2"/>
    <dgm:cxn modelId="{40171B3E-F8F8-4CA7-94E1-886D0D798238}" type="presParOf" srcId="{AEF14B19-2FDB-4404-8567-259752C523D5}" destId="{A1538DEC-7CAF-4374-BA97-F97FD7A005A2}" srcOrd="0" destOrd="0" presId="urn:microsoft.com/office/officeart/2005/8/layout/vList2"/>
    <dgm:cxn modelId="{D334F667-B23C-4D1D-A01B-3EA826B260D5}" type="presParOf" srcId="{AEF14B19-2FDB-4404-8567-259752C523D5}" destId="{B84585D2-F607-400F-A929-267A4D0DD4CC}" srcOrd="1" destOrd="0" presId="urn:microsoft.com/office/officeart/2005/8/layout/vList2"/>
    <dgm:cxn modelId="{DBDED5B2-770D-414F-B4ED-CE6BFBF7DBF6}" type="presParOf" srcId="{AEF14B19-2FDB-4404-8567-259752C523D5}" destId="{C71CDF0B-F577-423E-96A8-64F29473468D}" srcOrd="2" destOrd="0" presId="urn:microsoft.com/office/officeart/2005/8/layout/vList2"/>
    <dgm:cxn modelId="{123768CE-79AD-4029-A0B9-3DC5363C9DC7}" type="presParOf" srcId="{AEF14B19-2FDB-4404-8567-259752C523D5}" destId="{34CBBB6F-6D96-4597-9669-EF692E2D88CB}" srcOrd="3" destOrd="0" presId="urn:microsoft.com/office/officeart/2005/8/layout/vList2"/>
    <dgm:cxn modelId="{841EAD25-AE65-445A-83CA-485F95266C35}" type="presParOf" srcId="{AEF14B19-2FDB-4404-8567-259752C523D5}" destId="{EE0C1D26-D677-478C-97C4-D89247DD9C96}" srcOrd="4" destOrd="0" presId="urn:microsoft.com/office/officeart/2005/8/layout/vList2"/>
    <dgm:cxn modelId="{1DB6673A-7737-47EF-8609-D3C258ACC285}" type="presParOf" srcId="{AEF14B19-2FDB-4404-8567-259752C523D5}" destId="{3A17C8A9-C2B7-4BD8-8687-B4AD7AB0695B}" srcOrd="5" destOrd="0" presId="urn:microsoft.com/office/officeart/2005/8/layout/vList2"/>
    <dgm:cxn modelId="{26D12FE4-DC65-4157-BED7-FD0F17BCE821}" type="presParOf" srcId="{AEF14B19-2FDB-4404-8567-259752C523D5}" destId="{3DE2C887-DF12-4B53-AAC4-B0F229EE5DFC}" srcOrd="6" destOrd="0" presId="urn:microsoft.com/office/officeart/2005/8/layout/vList2"/>
    <dgm:cxn modelId="{3B86BC31-B1E3-4D95-BD8C-057CCB09D241}" type="presParOf" srcId="{AEF14B19-2FDB-4404-8567-259752C523D5}" destId="{680A221E-16E7-4532-9EAE-47DC5FB43968}" srcOrd="7" destOrd="0" presId="urn:microsoft.com/office/officeart/2005/8/layout/vList2"/>
    <dgm:cxn modelId="{6DE7B282-8A9D-43DD-A69F-DA79ECDD3CF8}" type="presParOf" srcId="{AEF14B19-2FDB-4404-8567-259752C523D5}" destId="{6D8D2851-1BB3-4C4A-A75E-2C1151086D03}" srcOrd="8" destOrd="0" presId="urn:microsoft.com/office/officeart/2005/8/layout/vList2"/>
    <dgm:cxn modelId="{FADED4E7-63FB-4294-918D-D02F7F15897E}" type="presParOf" srcId="{AEF14B19-2FDB-4404-8567-259752C523D5}" destId="{1262AE5E-2D4F-4B8B-85CD-805DA4E7B2CA}" srcOrd="9" destOrd="0" presId="urn:microsoft.com/office/officeart/2005/8/layout/vList2"/>
    <dgm:cxn modelId="{330A3967-92DC-40F6-B6EB-08B6AF86C688}" type="presParOf" srcId="{AEF14B19-2FDB-4404-8567-259752C523D5}" destId="{8E6357DC-D465-4B79-9C26-2C7A069173FF}" srcOrd="10" destOrd="0" presId="urn:microsoft.com/office/officeart/2005/8/layout/vList2"/>
    <dgm:cxn modelId="{31C5B899-1A72-47BB-BB2A-BB76A386E83C}" type="presParOf" srcId="{AEF14B19-2FDB-4404-8567-259752C523D5}" destId="{DEBABC54-CA5F-4165-93C4-93DAD8AAA693}" srcOrd="11" destOrd="0" presId="urn:microsoft.com/office/officeart/2005/8/layout/vList2"/>
    <dgm:cxn modelId="{8F6B1D5D-668C-4ADD-A51F-DA93EA406205}" type="presParOf" srcId="{AEF14B19-2FDB-4404-8567-259752C523D5}" destId="{59779456-55BF-4336-A295-76641E425107}" srcOrd="12" destOrd="0" presId="urn:microsoft.com/office/officeart/2005/8/layout/vList2"/>
    <dgm:cxn modelId="{F1F174A5-C8F4-45E0-B6B5-86BA20349B9E}" type="presParOf" srcId="{AEF14B19-2FDB-4404-8567-259752C523D5}" destId="{6CCA8D7C-AF56-4E80-8053-748AC80139E5}" srcOrd="13" destOrd="0" presId="urn:microsoft.com/office/officeart/2005/8/layout/vList2"/>
    <dgm:cxn modelId="{1784090D-068A-4791-A325-876BE652DF3B}" type="presParOf" srcId="{AEF14B19-2FDB-4404-8567-259752C523D5}" destId="{E2D98C23-0B15-4A5B-B55F-D922289B633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86248-81F8-4622-8B05-61E9A3AC5BD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66D1E9-4EFE-4DB7-A70A-004044ECE5D1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Much lower fatalities for Air travel in U.S.</a:t>
          </a:r>
        </a:p>
      </dgm:t>
    </dgm:pt>
    <dgm:pt modelId="{7B80F485-F6C1-43F5-924C-0078056D00AA}" type="parTrans" cxnId="{9E7A3741-3E7A-4CFF-B2F0-51107BAD2135}">
      <dgm:prSet/>
      <dgm:spPr/>
      <dgm:t>
        <a:bodyPr/>
        <a:lstStyle/>
        <a:p>
          <a:endParaRPr lang="en-US"/>
        </a:p>
      </dgm:t>
    </dgm:pt>
    <dgm:pt modelId="{ABE486E6-D3B5-4733-ABED-FA3A55428E32}" type="sibTrans" cxnId="{9E7A3741-3E7A-4CFF-B2F0-51107BAD2135}">
      <dgm:prSet/>
      <dgm:spPr/>
      <dgm:t>
        <a:bodyPr/>
        <a:lstStyle/>
        <a:p>
          <a:endParaRPr lang="en-US"/>
        </a:p>
      </dgm:t>
    </dgm:pt>
    <dgm:pt modelId="{905734FD-9694-4AF8-87A2-D7B063034914}">
      <dgm:prSet/>
      <dgm:spPr/>
      <dgm:t>
        <a:bodyPr/>
        <a:lstStyle/>
        <a:p>
          <a:r>
            <a:rPr lang="en-US" dirty="0"/>
            <a:t>The peak of 531 back in 2001 </a:t>
          </a:r>
        </a:p>
      </dgm:t>
    </dgm:pt>
    <dgm:pt modelId="{B69EFA95-C32C-4879-ADB2-6D48A477A5D5}" type="parTrans" cxnId="{B6D71527-1C5C-4DDC-963A-3B09C791FBF6}">
      <dgm:prSet/>
      <dgm:spPr/>
      <dgm:t>
        <a:bodyPr/>
        <a:lstStyle/>
        <a:p>
          <a:endParaRPr lang="en-US"/>
        </a:p>
      </dgm:t>
    </dgm:pt>
    <dgm:pt modelId="{D2048EC0-1F63-4D5D-B180-EC2BE7B769C6}" type="sibTrans" cxnId="{B6D71527-1C5C-4DDC-963A-3B09C791FBF6}">
      <dgm:prSet/>
      <dgm:spPr/>
      <dgm:t>
        <a:bodyPr/>
        <a:lstStyle/>
        <a:p>
          <a:endParaRPr lang="en-US"/>
        </a:p>
      </dgm:t>
    </dgm:pt>
    <dgm:pt modelId="{9C71AF12-86DB-49B8-BEAE-B44FC378BF20}">
      <dgm:prSet/>
      <dgm:spPr/>
      <dgm:t>
        <a:bodyPr/>
        <a:lstStyle/>
        <a:p>
          <a:r>
            <a:rPr lang="en-US" dirty="0"/>
            <a:t>The declining trajectory ever since and near 0 counts in recent years until 2019</a:t>
          </a:r>
        </a:p>
      </dgm:t>
    </dgm:pt>
    <dgm:pt modelId="{03B0080A-2545-4796-ABE4-7FB51E258224}" type="parTrans" cxnId="{24A11683-F12E-4B89-8C26-9DF555B484F5}">
      <dgm:prSet/>
      <dgm:spPr/>
      <dgm:t>
        <a:bodyPr/>
        <a:lstStyle/>
        <a:p>
          <a:endParaRPr lang="en-US"/>
        </a:p>
      </dgm:t>
    </dgm:pt>
    <dgm:pt modelId="{AAA63414-26AA-4904-8294-86BD4A4CE0C5}" type="sibTrans" cxnId="{24A11683-F12E-4B89-8C26-9DF555B484F5}">
      <dgm:prSet/>
      <dgm:spPr/>
      <dgm:t>
        <a:bodyPr/>
        <a:lstStyle/>
        <a:p>
          <a:endParaRPr lang="en-US"/>
        </a:p>
      </dgm:t>
    </dgm:pt>
    <dgm:pt modelId="{69ED007D-A29E-43DF-B3E1-EC68E2E60EA8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Fairly higher fatalities for Road travel in U.S.</a:t>
          </a:r>
        </a:p>
      </dgm:t>
    </dgm:pt>
    <dgm:pt modelId="{08AD5C77-0F07-4FC7-88E2-24F07FCED99B}" type="parTrans" cxnId="{A7F83C18-C1C7-4539-99B6-B63D007A2F40}">
      <dgm:prSet/>
      <dgm:spPr/>
      <dgm:t>
        <a:bodyPr/>
        <a:lstStyle/>
        <a:p>
          <a:endParaRPr lang="en-US"/>
        </a:p>
      </dgm:t>
    </dgm:pt>
    <dgm:pt modelId="{86CC446D-F0A4-44B7-951D-36197D23A3BF}" type="sibTrans" cxnId="{A7F83C18-C1C7-4539-99B6-B63D007A2F40}">
      <dgm:prSet/>
      <dgm:spPr/>
      <dgm:t>
        <a:bodyPr/>
        <a:lstStyle/>
        <a:p>
          <a:endParaRPr lang="en-US"/>
        </a:p>
      </dgm:t>
    </dgm:pt>
    <dgm:pt modelId="{8C26F883-B454-4906-8C91-F1FEE6F09EC0}">
      <dgm:prSet/>
      <dgm:spPr/>
      <dgm:t>
        <a:bodyPr/>
        <a:lstStyle/>
        <a:p>
          <a:r>
            <a:rPr lang="en-US" dirty="0"/>
            <a:t>The peak of 43510 back in 2005</a:t>
          </a:r>
        </a:p>
      </dgm:t>
    </dgm:pt>
    <dgm:pt modelId="{FB1BC2B3-2C31-454F-9602-3CA8C911E871}" type="parTrans" cxnId="{3223060D-5C20-43EC-AC0D-16C896C186FC}">
      <dgm:prSet/>
      <dgm:spPr/>
      <dgm:t>
        <a:bodyPr/>
        <a:lstStyle/>
        <a:p>
          <a:endParaRPr lang="en-US"/>
        </a:p>
      </dgm:t>
    </dgm:pt>
    <dgm:pt modelId="{7CA351AC-6611-407D-A7CA-329CDD53BBAA}" type="sibTrans" cxnId="{3223060D-5C20-43EC-AC0D-16C896C186FC}">
      <dgm:prSet/>
      <dgm:spPr/>
      <dgm:t>
        <a:bodyPr/>
        <a:lstStyle/>
        <a:p>
          <a:endParaRPr lang="en-US"/>
        </a:p>
      </dgm:t>
    </dgm:pt>
    <dgm:pt modelId="{876D2639-39AD-44CE-A7E3-B50F196A60BF}">
      <dgm:prSet/>
      <dgm:spPr/>
      <dgm:t>
        <a:bodyPr/>
        <a:lstStyle/>
        <a:p>
          <a:r>
            <a:rPr lang="en-US" dirty="0"/>
            <a:t>Still lingering around 36,000+ up until 2019</a:t>
          </a:r>
        </a:p>
      </dgm:t>
    </dgm:pt>
    <dgm:pt modelId="{836AB24D-6E4A-4891-A3AD-3590605372D8}" type="parTrans" cxnId="{3CA62E49-1282-4449-BEB1-84972E4D599B}">
      <dgm:prSet/>
      <dgm:spPr/>
      <dgm:t>
        <a:bodyPr/>
        <a:lstStyle/>
        <a:p>
          <a:endParaRPr lang="en-US"/>
        </a:p>
      </dgm:t>
    </dgm:pt>
    <dgm:pt modelId="{1EC6838C-C3CF-4D59-BD8F-F52AEF9C62A0}" type="sibTrans" cxnId="{3CA62E49-1282-4449-BEB1-84972E4D599B}">
      <dgm:prSet/>
      <dgm:spPr/>
      <dgm:t>
        <a:bodyPr/>
        <a:lstStyle/>
        <a:p>
          <a:endParaRPr lang="en-US"/>
        </a:p>
      </dgm:t>
    </dgm:pt>
    <dgm:pt modelId="{16F713FA-9F5D-48ED-A371-8750B2BB10C1}">
      <dgm:prSet/>
      <dgm:spPr/>
      <dgm:t>
        <a:bodyPr/>
        <a:lstStyle/>
        <a:p>
          <a:endParaRPr lang="en-US" dirty="0"/>
        </a:p>
      </dgm:t>
    </dgm:pt>
    <dgm:pt modelId="{67EBCDEA-EA5D-4D4C-B34B-760CC0455787}" type="parTrans" cxnId="{3F712204-92DF-4391-B607-59C22989A0DD}">
      <dgm:prSet/>
      <dgm:spPr/>
      <dgm:t>
        <a:bodyPr/>
        <a:lstStyle/>
        <a:p>
          <a:endParaRPr lang="en-US"/>
        </a:p>
      </dgm:t>
    </dgm:pt>
    <dgm:pt modelId="{30660ECD-F15E-4279-B54E-C4EACA6FCD9A}" type="sibTrans" cxnId="{3F712204-92DF-4391-B607-59C22989A0DD}">
      <dgm:prSet/>
      <dgm:spPr/>
      <dgm:t>
        <a:bodyPr/>
        <a:lstStyle/>
        <a:p>
          <a:endParaRPr lang="en-US"/>
        </a:p>
      </dgm:t>
    </dgm:pt>
    <dgm:pt modelId="{7B658930-0590-4CFA-93B5-D7D4289AC753}">
      <dgm:prSet/>
      <dgm:spPr/>
      <dgm:t>
        <a:bodyPr/>
        <a:lstStyle/>
        <a:p>
          <a:endParaRPr lang="en-US"/>
        </a:p>
      </dgm:t>
    </dgm:pt>
    <dgm:pt modelId="{C9D9F36F-1A23-4247-A373-7D87DB5C51F9}" type="parTrans" cxnId="{DAF35CFA-3A1E-4552-9937-70B3B1917757}">
      <dgm:prSet/>
      <dgm:spPr/>
      <dgm:t>
        <a:bodyPr/>
        <a:lstStyle/>
        <a:p>
          <a:endParaRPr lang="en-US"/>
        </a:p>
      </dgm:t>
    </dgm:pt>
    <dgm:pt modelId="{96142D24-0052-40B2-B853-9133A3017D31}" type="sibTrans" cxnId="{DAF35CFA-3A1E-4552-9937-70B3B1917757}">
      <dgm:prSet/>
      <dgm:spPr/>
      <dgm:t>
        <a:bodyPr/>
        <a:lstStyle/>
        <a:p>
          <a:endParaRPr lang="en-US"/>
        </a:p>
      </dgm:t>
    </dgm:pt>
    <dgm:pt modelId="{1CC87B9F-4C64-4F12-A07C-C3D507D92317}">
      <dgm:prSet/>
      <dgm:spPr/>
      <dgm:t>
        <a:bodyPr/>
        <a:lstStyle/>
        <a:p>
          <a:endParaRPr lang="en-US"/>
        </a:p>
      </dgm:t>
    </dgm:pt>
    <dgm:pt modelId="{2AB5AEC7-6BB7-4165-9D2D-998B65245A12}" type="parTrans" cxnId="{7704BF27-CD40-4E8C-BDEE-AE67EC740D0D}">
      <dgm:prSet/>
      <dgm:spPr/>
      <dgm:t>
        <a:bodyPr/>
        <a:lstStyle/>
        <a:p>
          <a:endParaRPr lang="en-US"/>
        </a:p>
      </dgm:t>
    </dgm:pt>
    <dgm:pt modelId="{B8FCA48F-92AA-4C79-915C-D508E1C6A70A}" type="sibTrans" cxnId="{7704BF27-CD40-4E8C-BDEE-AE67EC740D0D}">
      <dgm:prSet/>
      <dgm:spPr/>
      <dgm:t>
        <a:bodyPr/>
        <a:lstStyle/>
        <a:p>
          <a:endParaRPr lang="en-US"/>
        </a:p>
      </dgm:t>
    </dgm:pt>
    <dgm:pt modelId="{DF825293-DA70-40C0-9323-F3BB9FD66FC2}">
      <dgm:prSet/>
      <dgm:spPr/>
      <dgm:t>
        <a:bodyPr/>
        <a:lstStyle/>
        <a:p>
          <a:endParaRPr lang="en-US" dirty="0"/>
        </a:p>
      </dgm:t>
    </dgm:pt>
    <dgm:pt modelId="{1653B317-CE5B-470C-B3B8-10A24008C468}" type="parTrans" cxnId="{D9E02591-3810-4E7E-8FDC-484F8DB7B166}">
      <dgm:prSet/>
      <dgm:spPr/>
      <dgm:t>
        <a:bodyPr/>
        <a:lstStyle/>
        <a:p>
          <a:endParaRPr lang="en-US"/>
        </a:p>
      </dgm:t>
    </dgm:pt>
    <dgm:pt modelId="{EB358636-6CFE-4870-AC2E-4618E965E1FE}" type="sibTrans" cxnId="{D9E02591-3810-4E7E-8FDC-484F8DB7B166}">
      <dgm:prSet/>
      <dgm:spPr/>
      <dgm:t>
        <a:bodyPr/>
        <a:lstStyle/>
        <a:p>
          <a:endParaRPr lang="en-US"/>
        </a:p>
      </dgm:t>
    </dgm:pt>
    <dgm:pt modelId="{C775A1B6-D04F-4415-BB27-2B7B8C5CA3E9}" type="pres">
      <dgm:prSet presAssocID="{7C286248-81F8-4622-8B05-61E9A3AC5BDD}" presName="linear" presStyleCnt="0">
        <dgm:presLayoutVars>
          <dgm:dir/>
          <dgm:animLvl val="lvl"/>
          <dgm:resizeHandles val="exact"/>
        </dgm:presLayoutVars>
      </dgm:prSet>
      <dgm:spPr/>
    </dgm:pt>
    <dgm:pt modelId="{57E927EA-1BE0-4F3E-9436-BED073A916EC}" type="pres">
      <dgm:prSet presAssocID="{FC66D1E9-4EFE-4DB7-A70A-004044ECE5D1}" presName="parentLin" presStyleCnt="0"/>
      <dgm:spPr/>
    </dgm:pt>
    <dgm:pt modelId="{E401325A-7A69-40E2-BFAB-3AF2470D1951}" type="pres">
      <dgm:prSet presAssocID="{FC66D1E9-4EFE-4DB7-A70A-004044ECE5D1}" presName="parentLeftMargin" presStyleLbl="node1" presStyleIdx="0" presStyleCnt="2"/>
      <dgm:spPr/>
    </dgm:pt>
    <dgm:pt modelId="{370FF155-28DB-4B63-AF06-711A83627CE3}" type="pres">
      <dgm:prSet presAssocID="{FC66D1E9-4EFE-4DB7-A70A-004044ECE5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86BE46-A6C6-4334-A88E-9EA8BBA634F0}" type="pres">
      <dgm:prSet presAssocID="{FC66D1E9-4EFE-4DB7-A70A-004044ECE5D1}" presName="negativeSpace" presStyleCnt="0"/>
      <dgm:spPr/>
    </dgm:pt>
    <dgm:pt modelId="{A05D9D73-0FF8-4965-82D0-4B8F70E9D8D9}" type="pres">
      <dgm:prSet presAssocID="{FC66D1E9-4EFE-4DB7-A70A-004044ECE5D1}" presName="childText" presStyleLbl="conFgAcc1" presStyleIdx="0" presStyleCnt="2">
        <dgm:presLayoutVars>
          <dgm:bulletEnabled val="1"/>
        </dgm:presLayoutVars>
      </dgm:prSet>
      <dgm:spPr/>
    </dgm:pt>
    <dgm:pt modelId="{0E978BEE-8DB9-4C85-8D84-273447FCA71E}" type="pres">
      <dgm:prSet presAssocID="{ABE486E6-D3B5-4733-ABED-FA3A55428E32}" presName="spaceBetweenRectangles" presStyleCnt="0"/>
      <dgm:spPr/>
    </dgm:pt>
    <dgm:pt modelId="{A867CF8A-8A5F-4AA5-B1ED-B7568A17A84F}" type="pres">
      <dgm:prSet presAssocID="{69ED007D-A29E-43DF-B3E1-EC68E2E60EA8}" presName="parentLin" presStyleCnt="0"/>
      <dgm:spPr/>
    </dgm:pt>
    <dgm:pt modelId="{1A4498DF-DE7E-4E2B-9623-EF7A2BFFB19C}" type="pres">
      <dgm:prSet presAssocID="{69ED007D-A29E-43DF-B3E1-EC68E2E60EA8}" presName="parentLeftMargin" presStyleLbl="node1" presStyleIdx="0" presStyleCnt="2"/>
      <dgm:spPr/>
    </dgm:pt>
    <dgm:pt modelId="{386CFD47-A524-447A-82B4-972C53C12D16}" type="pres">
      <dgm:prSet presAssocID="{69ED007D-A29E-43DF-B3E1-EC68E2E60E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BDA7343-31B1-4742-9077-60C03E313E77}" type="pres">
      <dgm:prSet presAssocID="{69ED007D-A29E-43DF-B3E1-EC68E2E60EA8}" presName="negativeSpace" presStyleCnt="0"/>
      <dgm:spPr/>
    </dgm:pt>
    <dgm:pt modelId="{C6239B24-6453-41B5-9674-8A41BCFD456B}" type="pres">
      <dgm:prSet presAssocID="{69ED007D-A29E-43DF-B3E1-EC68E2E60E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F712204-92DF-4391-B607-59C22989A0DD}" srcId="{FC66D1E9-4EFE-4DB7-A70A-004044ECE5D1}" destId="{16F713FA-9F5D-48ED-A371-8750B2BB10C1}" srcOrd="3" destOrd="0" parTransId="{67EBCDEA-EA5D-4D4C-B34B-760CC0455787}" sibTransId="{30660ECD-F15E-4279-B54E-C4EACA6FCD9A}"/>
    <dgm:cxn modelId="{3223060D-5C20-43EC-AC0D-16C896C186FC}" srcId="{69ED007D-A29E-43DF-B3E1-EC68E2E60EA8}" destId="{8C26F883-B454-4906-8C91-F1FEE6F09EC0}" srcOrd="1" destOrd="0" parTransId="{FB1BC2B3-2C31-454F-9602-3CA8C911E871}" sibTransId="{7CA351AC-6611-407D-A7CA-329CDD53BBAA}"/>
    <dgm:cxn modelId="{D8FC3610-F9B5-40D8-AE31-AD5B8DFD595E}" type="presOf" srcId="{7B658930-0590-4CFA-93B5-D7D4289AC753}" destId="{A05D9D73-0FF8-4965-82D0-4B8F70E9D8D9}" srcOrd="0" destOrd="0" presId="urn:microsoft.com/office/officeart/2005/8/layout/list1"/>
    <dgm:cxn modelId="{02AB5712-94BE-4AA6-87E1-58EDF9C6B944}" type="presOf" srcId="{7C286248-81F8-4622-8B05-61E9A3AC5BDD}" destId="{C775A1B6-D04F-4415-BB27-2B7B8C5CA3E9}" srcOrd="0" destOrd="0" presId="urn:microsoft.com/office/officeart/2005/8/layout/list1"/>
    <dgm:cxn modelId="{80BF8515-040B-44F1-AE3F-9D73362F429C}" type="presOf" srcId="{1CC87B9F-4C64-4F12-A07C-C3D507D92317}" destId="{C6239B24-6453-41B5-9674-8A41BCFD456B}" srcOrd="0" destOrd="0" presId="urn:microsoft.com/office/officeart/2005/8/layout/list1"/>
    <dgm:cxn modelId="{A7F83C18-C1C7-4539-99B6-B63D007A2F40}" srcId="{7C286248-81F8-4622-8B05-61E9A3AC5BDD}" destId="{69ED007D-A29E-43DF-B3E1-EC68E2E60EA8}" srcOrd="1" destOrd="0" parTransId="{08AD5C77-0F07-4FC7-88E2-24F07FCED99B}" sibTransId="{86CC446D-F0A4-44B7-951D-36197D23A3BF}"/>
    <dgm:cxn modelId="{A9CA9923-79C4-4CFC-8D3D-7C1CF0D6C2CF}" type="presOf" srcId="{FC66D1E9-4EFE-4DB7-A70A-004044ECE5D1}" destId="{E401325A-7A69-40E2-BFAB-3AF2470D1951}" srcOrd="0" destOrd="0" presId="urn:microsoft.com/office/officeart/2005/8/layout/list1"/>
    <dgm:cxn modelId="{B6D71527-1C5C-4DDC-963A-3B09C791FBF6}" srcId="{FC66D1E9-4EFE-4DB7-A70A-004044ECE5D1}" destId="{905734FD-9694-4AF8-87A2-D7B063034914}" srcOrd="1" destOrd="0" parTransId="{B69EFA95-C32C-4879-ADB2-6D48A477A5D5}" sibTransId="{D2048EC0-1F63-4D5D-B180-EC2BE7B769C6}"/>
    <dgm:cxn modelId="{7704BF27-CD40-4E8C-BDEE-AE67EC740D0D}" srcId="{69ED007D-A29E-43DF-B3E1-EC68E2E60EA8}" destId="{1CC87B9F-4C64-4F12-A07C-C3D507D92317}" srcOrd="0" destOrd="0" parTransId="{2AB5AEC7-6BB7-4165-9D2D-998B65245A12}" sibTransId="{B8FCA48F-92AA-4C79-915C-D508E1C6A70A}"/>
    <dgm:cxn modelId="{48F4322F-E39A-4262-9AF2-2961127E5AA6}" type="presOf" srcId="{905734FD-9694-4AF8-87A2-D7B063034914}" destId="{A05D9D73-0FF8-4965-82D0-4B8F70E9D8D9}" srcOrd="0" destOrd="1" presId="urn:microsoft.com/office/officeart/2005/8/layout/list1"/>
    <dgm:cxn modelId="{9E7A3741-3E7A-4CFF-B2F0-51107BAD2135}" srcId="{7C286248-81F8-4622-8B05-61E9A3AC5BDD}" destId="{FC66D1E9-4EFE-4DB7-A70A-004044ECE5D1}" srcOrd="0" destOrd="0" parTransId="{7B80F485-F6C1-43F5-924C-0078056D00AA}" sibTransId="{ABE486E6-D3B5-4733-ABED-FA3A55428E32}"/>
    <dgm:cxn modelId="{3CA62E49-1282-4449-BEB1-84972E4D599B}" srcId="{69ED007D-A29E-43DF-B3E1-EC68E2E60EA8}" destId="{876D2639-39AD-44CE-A7E3-B50F196A60BF}" srcOrd="2" destOrd="0" parTransId="{836AB24D-6E4A-4891-A3AD-3590605372D8}" sibTransId="{1EC6838C-C3CF-4D59-BD8F-F52AEF9C62A0}"/>
    <dgm:cxn modelId="{4BBBC14A-E6BF-44BC-9218-066B770C4A20}" type="presOf" srcId="{8C26F883-B454-4906-8C91-F1FEE6F09EC0}" destId="{C6239B24-6453-41B5-9674-8A41BCFD456B}" srcOrd="0" destOrd="1" presId="urn:microsoft.com/office/officeart/2005/8/layout/list1"/>
    <dgm:cxn modelId="{D2821A7A-487F-4D29-815F-6E57970660DA}" type="presOf" srcId="{FC66D1E9-4EFE-4DB7-A70A-004044ECE5D1}" destId="{370FF155-28DB-4B63-AF06-711A83627CE3}" srcOrd="1" destOrd="0" presId="urn:microsoft.com/office/officeart/2005/8/layout/list1"/>
    <dgm:cxn modelId="{24A11683-F12E-4B89-8C26-9DF555B484F5}" srcId="{FC66D1E9-4EFE-4DB7-A70A-004044ECE5D1}" destId="{9C71AF12-86DB-49B8-BEAE-B44FC378BF20}" srcOrd="2" destOrd="0" parTransId="{03B0080A-2545-4796-ABE4-7FB51E258224}" sibTransId="{AAA63414-26AA-4904-8294-86BD4A4CE0C5}"/>
    <dgm:cxn modelId="{D9E02591-3810-4E7E-8FDC-484F8DB7B166}" srcId="{69ED007D-A29E-43DF-B3E1-EC68E2E60EA8}" destId="{DF825293-DA70-40C0-9323-F3BB9FD66FC2}" srcOrd="3" destOrd="0" parTransId="{1653B317-CE5B-470C-B3B8-10A24008C468}" sibTransId="{EB358636-6CFE-4870-AC2E-4618E965E1FE}"/>
    <dgm:cxn modelId="{B4ABF694-F151-4B11-B3D3-787A40F39B3F}" type="presOf" srcId="{9C71AF12-86DB-49B8-BEAE-B44FC378BF20}" destId="{A05D9D73-0FF8-4965-82D0-4B8F70E9D8D9}" srcOrd="0" destOrd="2" presId="urn:microsoft.com/office/officeart/2005/8/layout/list1"/>
    <dgm:cxn modelId="{C2A6A0A0-84F5-4892-B27A-ED8F9B98A699}" type="presOf" srcId="{69ED007D-A29E-43DF-B3E1-EC68E2E60EA8}" destId="{1A4498DF-DE7E-4E2B-9623-EF7A2BFFB19C}" srcOrd="0" destOrd="0" presId="urn:microsoft.com/office/officeart/2005/8/layout/list1"/>
    <dgm:cxn modelId="{C16693A4-DA7D-4F58-B8AB-ECF088220BD1}" type="presOf" srcId="{876D2639-39AD-44CE-A7E3-B50F196A60BF}" destId="{C6239B24-6453-41B5-9674-8A41BCFD456B}" srcOrd="0" destOrd="2" presId="urn:microsoft.com/office/officeart/2005/8/layout/list1"/>
    <dgm:cxn modelId="{F8C38DB4-2F04-4CBC-80FE-C8AE0206A17E}" type="presOf" srcId="{69ED007D-A29E-43DF-B3E1-EC68E2E60EA8}" destId="{386CFD47-A524-447A-82B4-972C53C12D16}" srcOrd="1" destOrd="0" presId="urn:microsoft.com/office/officeart/2005/8/layout/list1"/>
    <dgm:cxn modelId="{BA860CBA-6F5A-44EE-9B3F-1F8D10BBA217}" type="presOf" srcId="{DF825293-DA70-40C0-9323-F3BB9FD66FC2}" destId="{C6239B24-6453-41B5-9674-8A41BCFD456B}" srcOrd="0" destOrd="3" presId="urn:microsoft.com/office/officeart/2005/8/layout/list1"/>
    <dgm:cxn modelId="{8BE75BF3-C048-4207-A2DC-BB056458DA5A}" type="presOf" srcId="{16F713FA-9F5D-48ED-A371-8750B2BB10C1}" destId="{A05D9D73-0FF8-4965-82D0-4B8F70E9D8D9}" srcOrd="0" destOrd="3" presId="urn:microsoft.com/office/officeart/2005/8/layout/list1"/>
    <dgm:cxn modelId="{DAF35CFA-3A1E-4552-9937-70B3B1917757}" srcId="{FC66D1E9-4EFE-4DB7-A70A-004044ECE5D1}" destId="{7B658930-0590-4CFA-93B5-D7D4289AC753}" srcOrd="0" destOrd="0" parTransId="{C9D9F36F-1A23-4247-A373-7D87DB5C51F9}" sibTransId="{96142D24-0052-40B2-B853-9133A3017D31}"/>
    <dgm:cxn modelId="{0B5EC1A3-4078-4FD2-8BD6-3584433D090E}" type="presParOf" srcId="{C775A1B6-D04F-4415-BB27-2B7B8C5CA3E9}" destId="{57E927EA-1BE0-4F3E-9436-BED073A916EC}" srcOrd="0" destOrd="0" presId="urn:microsoft.com/office/officeart/2005/8/layout/list1"/>
    <dgm:cxn modelId="{D00D72DA-3EB4-4F9C-8D27-9B55074517D5}" type="presParOf" srcId="{57E927EA-1BE0-4F3E-9436-BED073A916EC}" destId="{E401325A-7A69-40E2-BFAB-3AF2470D1951}" srcOrd="0" destOrd="0" presId="urn:microsoft.com/office/officeart/2005/8/layout/list1"/>
    <dgm:cxn modelId="{7DABFAC8-1D00-4201-8753-9EA0BE5ABA3E}" type="presParOf" srcId="{57E927EA-1BE0-4F3E-9436-BED073A916EC}" destId="{370FF155-28DB-4B63-AF06-711A83627CE3}" srcOrd="1" destOrd="0" presId="urn:microsoft.com/office/officeart/2005/8/layout/list1"/>
    <dgm:cxn modelId="{2651C929-3B04-483E-A237-CAFEE07334DE}" type="presParOf" srcId="{C775A1B6-D04F-4415-BB27-2B7B8C5CA3E9}" destId="{CE86BE46-A6C6-4334-A88E-9EA8BBA634F0}" srcOrd="1" destOrd="0" presId="urn:microsoft.com/office/officeart/2005/8/layout/list1"/>
    <dgm:cxn modelId="{DF639D22-E580-4E10-AC04-3E2EBDCB5FF5}" type="presParOf" srcId="{C775A1B6-D04F-4415-BB27-2B7B8C5CA3E9}" destId="{A05D9D73-0FF8-4965-82D0-4B8F70E9D8D9}" srcOrd="2" destOrd="0" presId="urn:microsoft.com/office/officeart/2005/8/layout/list1"/>
    <dgm:cxn modelId="{116122A7-E13C-4BF4-AF11-B2FC43A43442}" type="presParOf" srcId="{C775A1B6-D04F-4415-BB27-2B7B8C5CA3E9}" destId="{0E978BEE-8DB9-4C85-8D84-273447FCA71E}" srcOrd="3" destOrd="0" presId="urn:microsoft.com/office/officeart/2005/8/layout/list1"/>
    <dgm:cxn modelId="{14C1FB90-C40B-47D3-A4F5-90E398B9C2DC}" type="presParOf" srcId="{C775A1B6-D04F-4415-BB27-2B7B8C5CA3E9}" destId="{A867CF8A-8A5F-4AA5-B1ED-B7568A17A84F}" srcOrd="4" destOrd="0" presId="urn:microsoft.com/office/officeart/2005/8/layout/list1"/>
    <dgm:cxn modelId="{3489D6A8-7FE6-4819-BA67-28E9374FF958}" type="presParOf" srcId="{A867CF8A-8A5F-4AA5-B1ED-B7568A17A84F}" destId="{1A4498DF-DE7E-4E2B-9623-EF7A2BFFB19C}" srcOrd="0" destOrd="0" presId="urn:microsoft.com/office/officeart/2005/8/layout/list1"/>
    <dgm:cxn modelId="{C03DC910-DA0E-4EC8-9890-D384F46615A4}" type="presParOf" srcId="{A867CF8A-8A5F-4AA5-B1ED-B7568A17A84F}" destId="{386CFD47-A524-447A-82B4-972C53C12D16}" srcOrd="1" destOrd="0" presId="urn:microsoft.com/office/officeart/2005/8/layout/list1"/>
    <dgm:cxn modelId="{7ACB7251-2817-424D-83E0-0D6CEEA9A7F6}" type="presParOf" srcId="{C775A1B6-D04F-4415-BB27-2B7B8C5CA3E9}" destId="{0BDA7343-31B1-4742-9077-60C03E313E77}" srcOrd="5" destOrd="0" presId="urn:microsoft.com/office/officeart/2005/8/layout/list1"/>
    <dgm:cxn modelId="{4BAE4AF9-A768-4C99-8247-3179F5A15AF6}" type="presParOf" srcId="{C775A1B6-D04F-4415-BB27-2B7B8C5CA3E9}" destId="{C6239B24-6453-41B5-9674-8A41BCFD45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286248-81F8-4622-8B05-61E9A3AC5BD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66D1E9-4EFE-4DB7-A70A-004044ECE5D1}">
      <dgm:prSet/>
      <dgm:spPr>
        <a:solidFill>
          <a:srgbClr val="00B050"/>
        </a:solidFill>
      </dgm:spPr>
      <dgm:t>
        <a:bodyPr/>
        <a:lstStyle/>
        <a:p>
          <a:r>
            <a:rPr lang="en-US"/>
            <a:t>Much lower fatalities rates per 100 millions of aircraft miles for Air travel in U.S.</a:t>
          </a:r>
        </a:p>
      </dgm:t>
    </dgm:pt>
    <dgm:pt modelId="{7B80F485-F6C1-43F5-924C-0078056D00AA}" type="parTrans" cxnId="{9E7A3741-3E7A-4CFF-B2F0-51107BAD2135}">
      <dgm:prSet/>
      <dgm:spPr/>
      <dgm:t>
        <a:bodyPr/>
        <a:lstStyle/>
        <a:p>
          <a:endParaRPr lang="en-US"/>
        </a:p>
      </dgm:t>
    </dgm:pt>
    <dgm:pt modelId="{ABE486E6-D3B5-4733-ABED-FA3A55428E32}" type="sibTrans" cxnId="{9E7A3741-3E7A-4CFF-B2F0-51107BAD2135}">
      <dgm:prSet/>
      <dgm:spPr/>
      <dgm:t>
        <a:bodyPr/>
        <a:lstStyle/>
        <a:p>
          <a:endParaRPr lang="en-US"/>
        </a:p>
      </dgm:t>
    </dgm:pt>
    <dgm:pt modelId="{905734FD-9694-4AF8-87A2-D7B063034914}">
      <dgm:prSet/>
      <dgm:spPr/>
      <dgm:t>
        <a:bodyPr/>
        <a:lstStyle/>
        <a:p>
          <a:r>
            <a:rPr lang="en-US" dirty="0"/>
            <a:t>The peak of 7.28 back in 2001 </a:t>
          </a:r>
        </a:p>
      </dgm:t>
    </dgm:pt>
    <dgm:pt modelId="{B69EFA95-C32C-4879-ADB2-6D48A477A5D5}" type="parTrans" cxnId="{B6D71527-1C5C-4DDC-963A-3B09C791FBF6}">
      <dgm:prSet/>
      <dgm:spPr/>
      <dgm:t>
        <a:bodyPr/>
        <a:lstStyle/>
        <a:p>
          <a:endParaRPr lang="en-US"/>
        </a:p>
      </dgm:t>
    </dgm:pt>
    <dgm:pt modelId="{D2048EC0-1F63-4D5D-B180-EC2BE7B769C6}" type="sibTrans" cxnId="{B6D71527-1C5C-4DDC-963A-3B09C791FBF6}">
      <dgm:prSet/>
      <dgm:spPr/>
      <dgm:t>
        <a:bodyPr/>
        <a:lstStyle/>
        <a:p>
          <a:endParaRPr lang="en-US"/>
        </a:p>
      </dgm:t>
    </dgm:pt>
    <dgm:pt modelId="{9C71AF12-86DB-49B8-BEAE-B44FC378BF20}">
      <dgm:prSet/>
      <dgm:spPr/>
      <dgm:t>
        <a:bodyPr/>
        <a:lstStyle/>
        <a:p>
          <a:r>
            <a:rPr lang="en-US" dirty="0"/>
            <a:t>The declining trajectory ever since and near 0 rate in recent years 2019</a:t>
          </a:r>
        </a:p>
      </dgm:t>
    </dgm:pt>
    <dgm:pt modelId="{03B0080A-2545-4796-ABE4-7FB51E258224}" type="parTrans" cxnId="{24A11683-F12E-4B89-8C26-9DF555B484F5}">
      <dgm:prSet/>
      <dgm:spPr/>
      <dgm:t>
        <a:bodyPr/>
        <a:lstStyle/>
        <a:p>
          <a:endParaRPr lang="en-US"/>
        </a:p>
      </dgm:t>
    </dgm:pt>
    <dgm:pt modelId="{AAA63414-26AA-4904-8294-86BD4A4CE0C5}" type="sibTrans" cxnId="{24A11683-F12E-4B89-8C26-9DF555B484F5}">
      <dgm:prSet/>
      <dgm:spPr/>
      <dgm:t>
        <a:bodyPr/>
        <a:lstStyle/>
        <a:p>
          <a:endParaRPr lang="en-US"/>
        </a:p>
      </dgm:t>
    </dgm:pt>
    <dgm:pt modelId="{69ED007D-A29E-43DF-B3E1-EC68E2E60EA8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Relatively higher fatalities per 100 millions vehicle miles for Road travel in U.S.</a:t>
          </a:r>
        </a:p>
      </dgm:t>
    </dgm:pt>
    <dgm:pt modelId="{08AD5C77-0F07-4FC7-88E2-24F07FCED99B}" type="parTrans" cxnId="{A7F83C18-C1C7-4539-99B6-B63D007A2F40}">
      <dgm:prSet/>
      <dgm:spPr/>
      <dgm:t>
        <a:bodyPr/>
        <a:lstStyle/>
        <a:p>
          <a:endParaRPr lang="en-US"/>
        </a:p>
      </dgm:t>
    </dgm:pt>
    <dgm:pt modelId="{86CC446D-F0A4-44B7-951D-36197D23A3BF}" type="sibTrans" cxnId="{A7F83C18-C1C7-4539-99B6-B63D007A2F40}">
      <dgm:prSet/>
      <dgm:spPr/>
      <dgm:t>
        <a:bodyPr/>
        <a:lstStyle/>
        <a:p>
          <a:endParaRPr lang="en-US"/>
        </a:p>
      </dgm:t>
    </dgm:pt>
    <dgm:pt modelId="{8C26F883-B454-4906-8C91-F1FEE6F09EC0}">
      <dgm:prSet/>
      <dgm:spPr/>
      <dgm:t>
        <a:bodyPr/>
        <a:lstStyle/>
        <a:p>
          <a:r>
            <a:rPr lang="en-US" dirty="0"/>
            <a:t>The peak of 1.73 back in 1994</a:t>
          </a:r>
        </a:p>
      </dgm:t>
    </dgm:pt>
    <dgm:pt modelId="{FB1BC2B3-2C31-454F-9602-3CA8C911E871}" type="parTrans" cxnId="{3223060D-5C20-43EC-AC0D-16C896C186FC}">
      <dgm:prSet/>
      <dgm:spPr/>
      <dgm:t>
        <a:bodyPr/>
        <a:lstStyle/>
        <a:p>
          <a:endParaRPr lang="en-US"/>
        </a:p>
      </dgm:t>
    </dgm:pt>
    <dgm:pt modelId="{7CA351AC-6611-407D-A7CA-329CDD53BBAA}" type="sibTrans" cxnId="{3223060D-5C20-43EC-AC0D-16C896C186FC}">
      <dgm:prSet/>
      <dgm:spPr/>
      <dgm:t>
        <a:bodyPr/>
        <a:lstStyle/>
        <a:p>
          <a:endParaRPr lang="en-US"/>
        </a:p>
      </dgm:t>
    </dgm:pt>
    <dgm:pt modelId="{876D2639-39AD-44CE-A7E3-B50F196A60BF}">
      <dgm:prSet/>
      <dgm:spPr/>
      <dgm:t>
        <a:bodyPr/>
        <a:lstStyle/>
        <a:p>
          <a:r>
            <a:rPr lang="en-US" dirty="0"/>
            <a:t>Has only managed to come down up to 1.11 until 2019</a:t>
          </a:r>
        </a:p>
      </dgm:t>
    </dgm:pt>
    <dgm:pt modelId="{1EC6838C-C3CF-4D59-BD8F-F52AEF9C62A0}" type="sibTrans" cxnId="{3CA62E49-1282-4449-BEB1-84972E4D599B}">
      <dgm:prSet/>
      <dgm:spPr/>
      <dgm:t>
        <a:bodyPr/>
        <a:lstStyle/>
        <a:p>
          <a:endParaRPr lang="en-US"/>
        </a:p>
      </dgm:t>
    </dgm:pt>
    <dgm:pt modelId="{836AB24D-6E4A-4891-A3AD-3590605372D8}" type="parTrans" cxnId="{3CA62E49-1282-4449-BEB1-84972E4D599B}">
      <dgm:prSet/>
      <dgm:spPr/>
      <dgm:t>
        <a:bodyPr/>
        <a:lstStyle/>
        <a:p>
          <a:endParaRPr lang="en-US"/>
        </a:p>
      </dgm:t>
    </dgm:pt>
    <dgm:pt modelId="{AE100EB0-836D-421E-B580-B5F2D4029BAE}">
      <dgm:prSet/>
      <dgm:spPr/>
      <dgm:t>
        <a:bodyPr/>
        <a:lstStyle/>
        <a:p>
          <a:endParaRPr lang="en-US" dirty="0"/>
        </a:p>
      </dgm:t>
    </dgm:pt>
    <dgm:pt modelId="{23F3995F-7EB1-4515-9384-A40EEDD97855}" type="parTrans" cxnId="{80CA5446-CD3F-4B45-9590-4E52860F7683}">
      <dgm:prSet/>
      <dgm:spPr/>
      <dgm:t>
        <a:bodyPr/>
        <a:lstStyle/>
        <a:p>
          <a:endParaRPr lang="en-US"/>
        </a:p>
      </dgm:t>
    </dgm:pt>
    <dgm:pt modelId="{D576A8EE-F6F1-4C1B-B691-97C9FD14B8AE}" type="sibTrans" cxnId="{80CA5446-CD3F-4B45-9590-4E52860F7683}">
      <dgm:prSet/>
      <dgm:spPr/>
      <dgm:t>
        <a:bodyPr/>
        <a:lstStyle/>
        <a:p>
          <a:endParaRPr lang="en-US"/>
        </a:p>
      </dgm:t>
    </dgm:pt>
    <dgm:pt modelId="{6B26B9BD-E8B2-4CF3-93E6-7A03B1A8835B}">
      <dgm:prSet/>
      <dgm:spPr/>
      <dgm:t>
        <a:bodyPr/>
        <a:lstStyle/>
        <a:p>
          <a:endParaRPr lang="en-US" dirty="0"/>
        </a:p>
      </dgm:t>
    </dgm:pt>
    <dgm:pt modelId="{BAF414DE-7DB9-452A-8C2C-A2FB7188E074}" type="parTrans" cxnId="{561BB617-E18C-4EC8-962D-B9126572AB11}">
      <dgm:prSet/>
      <dgm:spPr/>
      <dgm:t>
        <a:bodyPr/>
        <a:lstStyle/>
        <a:p>
          <a:endParaRPr lang="en-US"/>
        </a:p>
      </dgm:t>
    </dgm:pt>
    <dgm:pt modelId="{A944BD0D-583D-494D-A450-642B45A61D9F}" type="sibTrans" cxnId="{561BB617-E18C-4EC8-962D-B9126572AB11}">
      <dgm:prSet/>
      <dgm:spPr/>
      <dgm:t>
        <a:bodyPr/>
        <a:lstStyle/>
        <a:p>
          <a:endParaRPr lang="en-US"/>
        </a:p>
      </dgm:t>
    </dgm:pt>
    <dgm:pt modelId="{EF0745C5-3CA8-4CFD-A1E9-479D5419F688}">
      <dgm:prSet/>
      <dgm:spPr/>
      <dgm:t>
        <a:bodyPr/>
        <a:lstStyle/>
        <a:p>
          <a:endParaRPr lang="en-US"/>
        </a:p>
      </dgm:t>
    </dgm:pt>
    <dgm:pt modelId="{CAD8896F-C69A-496D-B0F8-31E9B4F36F3B}" type="parTrans" cxnId="{E4BBD88C-94FF-4AA4-82BE-50B2B11CDA68}">
      <dgm:prSet/>
      <dgm:spPr/>
      <dgm:t>
        <a:bodyPr/>
        <a:lstStyle/>
        <a:p>
          <a:endParaRPr lang="en-US"/>
        </a:p>
      </dgm:t>
    </dgm:pt>
    <dgm:pt modelId="{250F1CCC-0069-424D-AF5E-2CDD20F48C9B}" type="sibTrans" cxnId="{E4BBD88C-94FF-4AA4-82BE-50B2B11CDA68}">
      <dgm:prSet/>
      <dgm:spPr/>
      <dgm:t>
        <a:bodyPr/>
        <a:lstStyle/>
        <a:p>
          <a:endParaRPr lang="en-US"/>
        </a:p>
      </dgm:t>
    </dgm:pt>
    <dgm:pt modelId="{B8BBA664-C352-4EC4-8F3D-943B46E853C8}">
      <dgm:prSet/>
      <dgm:spPr/>
      <dgm:t>
        <a:bodyPr/>
        <a:lstStyle/>
        <a:p>
          <a:endParaRPr lang="en-US"/>
        </a:p>
      </dgm:t>
    </dgm:pt>
    <dgm:pt modelId="{B57012D6-83EF-4B6E-91B8-5814BBEEB7A9}" type="parTrans" cxnId="{DE0B10F6-52D6-4352-98FC-257FC7DBEF8E}">
      <dgm:prSet/>
      <dgm:spPr/>
      <dgm:t>
        <a:bodyPr/>
        <a:lstStyle/>
        <a:p>
          <a:endParaRPr lang="en-US"/>
        </a:p>
      </dgm:t>
    </dgm:pt>
    <dgm:pt modelId="{7A0A3F36-518E-4EA9-82F5-3ACA787640B2}" type="sibTrans" cxnId="{DE0B10F6-52D6-4352-98FC-257FC7DBEF8E}">
      <dgm:prSet/>
      <dgm:spPr/>
      <dgm:t>
        <a:bodyPr/>
        <a:lstStyle/>
        <a:p>
          <a:endParaRPr lang="en-US"/>
        </a:p>
      </dgm:t>
    </dgm:pt>
    <dgm:pt modelId="{B6127E17-5401-4A38-8B1F-E09911733856}">
      <dgm:prSet/>
      <dgm:spPr/>
      <dgm:t>
        <a:bodyPr/>
        <a:lstStyle/>
        <a:p>
          <a:endParaRPr lang="en-US" dirty="0"/>
        </a:p>
      </dgm:t>
    </dgm:pt>
    <dgm:pt modelId="{3EBA988D-59D8-4CF7-852B-3C668FB4EB4B}" type="parTrans" cxnId="{21A2BEF3-9DF7-41CF-AEE0-3BCD25124D6E}">
      <dgm:prSet/>
      <dgm:spPr/>
      <dgm:t>
        <a:bodyPr/>
        <a:lstStyle/>
        <a:p>
          <a:endParaRPr lang="en-US"/>
        </a:p>
      </dgm:t>
    </dgm:pt>
    <dgm:pt modelId="{6E3A5D7B-FF5D-4C2B-AE88-9DDF01701A74}" type="sibTrans" cxnId="{21A2BEF3-9DF7-41CF-AEE0-3BCD25124D6E}">
      <dgm:prSet/>
      <dgm:spPr/>
      <dgm:t>
        <a:bodyPr/>
        <a:lstStyle/>
        <a:p>
          <a:endParaRPr lang="en-US"/>
        </a:p>
      </dgm:t>
    </dgm:pt>
    <dgm:pt modelId="{5E955AC8-F849-42EE-B141-2CBEEB9567B4}">
      <dgm:prSet/>
      <dgm:spPr/>
      <dgm:t>
        <a:bodyPr/>
        <a:lstStyle/>
        <a:p>
          <a:endParaRPr lang="en-US" dirty="0"/>
        </a:p>
      </dgm:t>
    </dgm:pt>
    <dgm:pt modelId="{21FE7A33-B151-454E-B7BD-79C1BE44DC85}" type="parTrans" cxnId="{A5AA61A4-D792-4F5F-84A3-0055E98D6E6A}">
      <dgm:prSet/>
      <dgm:spPr/>
      <dgm:t>
        <a:bodyPr/>
        <a:lstStyle/>
        <a:p>
          <a:endParaRPr lang="en-US"/>
        </a:p>
      </dgm:t>
    </dgm:pt>
    <dgm:pt modelId="{4BAB4623-0AA2-433D-8D44-F4607DEE6456}" type="sibTrans" cxnId="{A5AA61A4-D792-4F5F-84A3-0055E98D6E6A}">
      <dgm:prSet/>
      <dgm:spPr/>
      <dgm:t>
        <a:bodyPr/>
        <a:lstStyle/>
        <a:p>
          <a:endParaRPr lang="en-US"/>
        </a:p>
      </dgm:t>
    </dgm:pt>
    <dgm:pt modelId="{1032B6A7-864A-4FEF-BBDD-B82E5F509670}" type="pres">
      <dgm:prSet presAssocID="{7C286248-81F8-4622-8B05-61E9A3AC5BDD}" presName="linear" presStyleCnt="0">
        <dgm:presLayoutVars>
          <dgm:animLvl val="lvl"/>
          <dgm:resizeHandles val="exact"/>
        </dgm:presLayoutVars>
      </dgm:prSet>
      <dgm:spPr/>
    </dgm:pt>
    <dgm:pt modelId="{CD4699F9-565F-4FCF-A628-455CD89B1D4B}" type="pres">
      <dgm:prSet presAssocID="{FC66D1E9-4EFE-4DB7-A70A-004044ECE5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F4AAF8-7298-4BC7-A5C0-CA6B740FB0B2}" type="pres">
      <dgm:prSet presAssocID="{FC66D1E9-4EFE-4DB7-A70A-004044ECE5D1}" presName="childText" presStyleLbl="revTx" presStyleIdx="0" presStyleCnt="2" custScaleY="61270">
        <dgm:presLayoutVars>
          <dgm:bulletEnabled val="1"/>
        </dgm:presLayoutVars>
      </dgm:prSet>
      <dgm:spPr/>
    </dgm:pt>
    <dgm:pt modelId="{B40B843E-9E8F-4840-9A6F-F80EC5419C0F}" type="pres">
      <dgm:prSet presAssocID="{69ED007D-A29E-43DF-B3E1-EC68E2E60E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F5D605-ABFF-41C9-ACDB-40FDE794AD3E}" type="pres">
      <dgm:prSet presAssocID="{69ED007D-A29E-43DF-B3E1-EC68E2E60EA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23060D-5C20-43EC-AC0D-16C896C186FC}" srcId="{69ED007D-A29E-43DF-B3E1-EC68E2E60EA8}" destId="{8C26F883-B454-4906-8C91-F1FEE6F09EC0}" srcOrd="2" destOrd="0" parTransId="{FB1BC2B3-2C31-454F-9602-3CA8C911E871}" sibTransId="{7CA351AC-6611-407D-A7CA-329CDD53BBAA}"/>
    <dgm:cxn modelId="{561BB617-E18C-4EC8-962D-B9126572AB11}" srcId="{FC66D1E9-4EFE-4DB7-A70A-004044ECE5D1}" destId="{6B26B9BD-E8B2-4CF3-93E6-7A03B1A8835B}" srcOrd="4" destOrd="0" parTransId="{BAF414DE-7DB9-452A-8C2C-A2FB7188E074}" sibTransId="{A944BD0D-583D-494D-A450-642B45A61D9F}"/>
    <dgm:cxn modelId="{A7F83C18-C1C7-4539-99B6-B63D007A2F40}" srcId="{7C286248-81F8-4622-8B05-61E9A3AC5BDD}" destId="{69ED007D-A29E-43DF-B3E1-EC68E2E60EA8}" srcOrd="1" destOrd="0" parTransId="{08AD5C77-0F07-4FC7-88E2-24F07FCED99B}" sibTransId="{86CC446D-F0A4-44B7-951D-36197D23A3BF}"/>
    <dgm:cxn modelId="{4080251B-76CE-4BA3-81F7-C5BAC7F5A494}" type="presOf" srcId="{6B26B9BD-E8B2-4CF3-93E6-7A03B1A8835B}" destId="{3EF4AAF8-7298-4BC7-A5C0-CA6B740FB0B2}" srcOrd="0" destOrd="4" presId="urn:microsoft.com/office/officeart/2005/8/layout/vList2"/>
    <dgm:cxn modelId="{B6D71527-1C5C-4DDC-963A-3B09C791FBF6}" srcId="{FC66D1E9-4EFE-4DB7-A70A-004044ECE5D1}" destId="{905734FD-9694-4AF8-87A2-D7B063034914}" srcOrd="2" destOrd="0" parTransId="{B69EFA95-C32C-4879-ADB2-6D48A477A5D5}" sibTransId="{D2048EC0-1F63-4D5D-B180-EC2BE7B769C6}"/>
    <dgm:cxn modelId="{C6F82E2A-322A-4E77-AF7D-7516A1D48AA1}" type="presOf" srcId="{8C26F883-B454-4906-8C91-F1FEE6F09EC0}" destId="{38F5D605-ABFF-41C9-ACDB-40FDE794AD3E}" srcOrd="0" destOrd="2" presId="urn:microsoft.com/office/officeart/2005/8/layout/vList2"/>
    <dgm:cxn modelId="{4CF2A45B-3B47-4B62-AE2B-DB9BE2D3CAF8}" type="presOf" srcId="{B6127E17-5401-4A38-8B1F-E09911733856}" destId="{3EF4AAF8-7298-4BC7-A5C0-CA6B740FB0B2}" srcOrd="0" destOrd="1" presId="urn:microsoft.com/office/officeart/2005/8/layout/vList2"/>
    <dgm:cxn modelId="{9E7A3741-3E7A-4CFF-B2F0-51107BAD2135}" srcId="{7C286248-81F8-4622-8B05-61E9A3AC5BDD}" destId="{FC66D1E9-4EFE-4DB7-A70A-004044ECE5D1}" srcOrd="0" destOrd="0" parTransId="{7B80F485-F6C1-43F5-924C-0078056D00AA}" sibTransId="{ABE486E6-D3B5-4733-ABED-FA3A55428E32}"/>
    <dgm:cxn modelId="{80CA5446-CD3F-4B45-9590-4E52860F7683}" srcId="{FC66D1E9-4EFE-4DB7-A70A-004044ECE5D1}" destId="{AE100EB0-836D-421E-B580-B5F2D4029BAE}" srcOrd="5" destOrd="0" parTransId="{23F3995F-7EB1-4515-9384-A40EEDD97855}" sibTransId="{D576A8EE-F6F1-4C1B-B691-97C9FD14B8AE}"/>
    <dgm:cxn modelId="{3CA62E49-1282-4449-BEB1-84972E4D599B}" srcId="{69ED007D-A29E-43DF-B3E1-EC68E2E60EA8}" destId="{876D2639-39AD-44CE-A7E3-B50F196A60BF}" srcOrd="3" destOrd="0" parTransId="{836AB24D-6E4A-4891-A3AD-3590605372D8}" sibTransId="{1EC6838C-C3CF-4D59-BD8F-F52AEF9C62A0}"/>
    <dgm:cxn modelId="{257CFE75-5A5E-49CC-8195-62AFE7E0A005}" type="presOf" srcId="{9C71AF12-86DB-49B8-BEAE-B44FC378BF20}" destId="{3EF4AAF8-7298-4BC7-A5C0-CA6B740FB0B2}" srcOrd="0" destOrd="3" presId="urn:microsoft.com/office/officeart/2005/8/layout/vList2"/>
    <dgm:cxn modelId="{D50E6F58-E1F8-4700-A4A4-1CBEEDD08B63}" type="presOf" srcId="{905734FD-9694-4AF8-87A2-D7B063034914}" destId="{3EF4AAF8-7298-4BC7-A5C0-CA6B740FB0B2}" srcOrd="0" destOrd="2" presId="urn:microsoft.com/office/officeart/2005/8/layout/vList2"/>
    <dgm:cxn modelId="{4CC40783-89BB-4D6B-988A-152319F99679}" type="presOf" srcId="{7C286248-81F8-4622-8B05-61E9A3AC5BDD}" destId="{1032B6A7-864A-4FEF-BBDD-B82E5F509670}" srcOrd="0" destOrd="0" presId="urn:microsoft.com/office/officeart/2005/8/layout/vList2"/>
    <dgm:cxn modelId="{24A11683-F12E-4B89-8C26-9DF555B484F5}" srcId="{FC66D1E9-4EFE-4DB7-A70A-004044ECE5D1}" destId="{9C71AF12-86DB-49B8-BEAE-B44FC378BF20}" srcOrd="3" destOrd="0" parTransId="{03B0080A-2545-4796-ABE4-7FB51E258224}" sibTransId="{AAA63414-26AA-4904-8294-86BD4A4CE0C5}"/>
    <dgm:cxn modelId="{E4BBD88C-94FF-4AA4-82BE-50B2B11CDA68}" srcId="{FC66D1E9-4EFE-4DB7-A70A-004044ECE5D1}" destId="{EF0745C5-3CA8-4CFD-A1E9-479D5419F688}" srcOrd="0" destOrd="0" parTransId="{CAD8896F-C69A-496D-B0F8-31E9B4F36F3B}" sibTransId="{250F1CCC-0069-424D-AF5E-2CDD20F48C9B}"/>
    <dgm:cxn modelId="{F9C79E92-8DC1-437C-ABED-6A41B67D537F}" type="presOf" srcId="{FC66D1E9-4EFE-4DB7-A70A-004044ECE5D1}" destId="{CD4699F9-565F-4FCF-A628-455CD89B1D4B}" srcOrd="0" destOrd="0" presId="urn:microsoft.com/office/officeart/2005/8/layout/vList2"/>
    <dgm:cxn modelId="{2A235F9C-0A1D-4DF3-A132-6249B32ADF4C}" type="presOf" srcId="{B8BBA664-C352-4EC4-8F3D-943B46E853C8}" destId="{38F5D605-ABFF-41C9-ACDB-40FDE794AD3E}" srcOrd="0" destOrd="0" presId="urn:microsoft.com/office/officeart/2005/8/layout/vList2"/>
    <dgm:cxn modelId="{BFA68CA1-0F9A-47E3-B5BC-CDFF21E1156E}" type="presOf" srcId="{AE100EB0-836D-421E-B580-B5F2D4029BAE}" destId="{3EF4AAF8-7298-4BC7-A5C0-CA6B740FB0B2}" srcOrd="0" destOrd="5" presId="urn:microsoft.com/office/officeart/2005/8/layout/vList2"/>
    <dgm:cxn modelId="{656483A3-3EFB-4443-BE93-A3818EA24553}" type="presOf" srcId="{5E955AC8-F849-42EE-B141-2CBEEB9567B4}" destId="{38F5D605-ABFF-41C9-ACDB-40FDE794AD3E}" srcOrd="0" destOrd="1" presId="urn:microsoft.com/office/officeart/2005/8/layout/vList2"/>
    <dgm:cxn modelId="{A5AA61A4-D792-4F5F-84A3-0055E98D6E6A}" srcId="{69ED007D-A29E-43DF-B3E1-EC68E2E60EA8}" destId="{5E955AC8-F849-42EE-B141-2CBEEB9567B4}" srcOrd="1" destOrd="0" parTransId="{21FE7A33-B151-454E-B7BD-79C1BE44DC85}" sibTransId="{4BAB4623-0AA2-433D-8D44-F4607DEE6456}"/>
    <dgm:cxn modelId="{F5B1B2B8-D112-4235-8318-0C1408BCA7E1}" type="presOf" srcId="{876D2639-39AD-44CE-A7E3-B50F196A60BF}" destId="{38F5D605-ABFF-41C9-ACDB-40FDE794AD3E}" srcOrd="0" destOrd="3" presId="urn:microsoft.com/office/officeart/2005/8/layout/vList2"/>
    <dgm:cxn modelId="{21A2BEF3-9DF7-41CF-AEE0-3BCD25124D6E}" srcId="{FC66D1E9-4EFE-4DB7-A70A-004044ECE5D1}" destId="{B6127E17-5401-4A38-8B1F-E09911733856}" srcOrd="1" destOrd="0" parTransId="{3EBA988D-59D8-4CF7-852B-3C668FB4EB4B}" sibTransId="{6E3A5D7B-FF5D-4C2B-AE88-9DDF01701A74}"/>
    <dgm:cxn modelId="{DE0B10F6-52D6-4352-98FC-257FC7DBEF8E}" srcId="{69ED007D-A29E-43DF-B3E1-EC68E2E60EA8}" destId="{B8BBA664-C352-4EC4-8F3D-943B46E853C8}" srcOrd="0" destOrd="0" parTransId="{B57012D6-83EF-4B6E-91B8-5814BBEEB7A9}" sibTransId="{7A0A3F36-518E-4EA9-82F5-3ACA787640B2}"/>
    <dgm:cxn modelId="{1D29B3F9-3271-4C5D-ADF6-0F1846A0FA90}" type="presOf" srcId="{EF0745C5-3CA8-4CFD-A1E9-479D5419F688}" destId="{3EF4AAF8-7298-4BC7-A5C0-CA6B740FB0B2}" srcOrd="0" destOrd="0" presId="urn:microsoft.com/office/officeart/2005/8/layout/vList2"/>
    <dgm:cxn modelId="{6F44E3FC-C29F-4EB9-9D86-75FE8223CC35}" type="presOf" srcId="{69ED007D-A29E-43DF-B3E1-EC68E2E60EA8}" destId="{B40B843E-9E8F-4840-9A6F-F80EC5419C0F}" srcOrd="0" destOrd="0" presId="urn:microsoft.com/office/officeart/2005/8/layout/vList2"/>
    <dgm:cxn modelId="{4173ED6B-6208-42F1-8082-FD1B952ECC9C}" type="presParOf" srcId="{1032B6A7-864A-4FEF-BBDD-B82E5F509670}" destId="{CD4699F9-565F-4FCF-A628-455CD89B1D4B}" srcOrd="0" destOrd="0" presId="urn:microsoft.com/office/officeart/2005/8/layout/vList2"/>
    <dgm:cxn modelId="{DB358395-5981-4B39-8227-0EF065C7F4F9}" type="presParOf" srcId="{1032B6A7-864A-4FEF-BBDD-B82E5F509670}" destId="{3EF4AAF8-7298-4BC7-A5C0-CA6B740FB0B2}" srcOrd="1" destOrd="0" presId="urn:microsoft.com/office/officeart/2005/8/layout/vList2"/>
    <dgm:cxn modelId="{3778321C-D744-47C2-8F16-7DD85061CCA5}" type="presParOf" srcId="{1032B6A7-864A-4FEF-BBDD-B82E5F509670}" destId="{B40B843E-9E8F-4840-9A6F-F80EC5419C0F}" srcOrd="2" destOrd="0" presId="urn:microsoft.com/office/officeart/2005/8/layout/vList2"/>
    <dgm:cxn modelId="{CECD31E1-3143-43B5-A0D6-D8EA50117266}" type="presParOf" srcId="{1032B6A7-864A-4FEF-BBDD-B82E5F509670}" destId="{38F5D605-ABFF-41C9-ACDB-40FDE794AD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38DEC-7CAF-4374-BA97-F97FD7A005A2}">
      <dsp:nvSpPr>
        <dsp:cNvPr id="0" name=""/>
        <dsp:cNvSpPr/>
      </dsp:nvSpPr>
      <dsp:spPr>
        <a:xfrm>
          <a:off x="0" y="139547"/>
          <a:ext cx="5948831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Fatalities comparison - Air Travel vs. Road Travel in US (1994 – 2019)</a:t>
          </a:r>
        </a:p>
      </dsp:txBody>
      <dsp:txXfrm>
        <a:off x="23271" y="162818"/>
        <a:ext cx="5902289" cy="430159"/>
      </dsp:txXfrm>
    </dsp:sp>
    <dsp:sp modelId="{C71CDF0B-F577-423E-96A8-64F29473468D}">
      <dsp:nvSpPr>
        <dsp:cNvPr id="0" name=""/>
        <dsp:cNvSpPr/>
      </dsp:nvSpPr>
      <dsp:spPr>
        <a:xfrm>
          <a:off x="0" y="650808"/>
          <a:ext cx="5948831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/>
              </a:solidFill>
            </a:rPr>
            <a:t>U.S. Fatality rates per 100 million miles of travel</a:t>
          </a:r>
          <a:br>
            <a:rPr lang="en-US" sz="1200" kern="1200" dirty="0">
              <a:solidFill>
                <a:srgbClr val="FFFFFF"/>
              </a:solidFill>
            </a:rPr>
          </a:br>
          <a:r>
            <a:rPr lang="en-US" sz="1200" kern="1200" dirty="0">
              <a:solidFill>
                <a:srgbClr val="FFFFFF"/>
              </a:solidFill>
            </a:rPr>
            <a:t>Air travel vs. Road travel</a:t>
          </a:r>
          <a:r>
            <a:rPr lang="en-US" sz="1200" kern="1200" dirty="0"/>
            <a:t> (1994 – 2019)</a:t>
          </a:r>
        </a:p>
      </dsp:txBody>
      <dsp:txXfrm>
        <a:off x="23271" y="674079"/>
        <a:ext cx="5902289" cy="430159"/>
      </dsp:txXfrm>
    </dsp:sp>
    <dsp:sp modelId="{EE0C1D26-D677-478C-97C4-D89247DD9C96}">
      <dsp:nvSpPr>
        <dsp:cNvPr id="0" name=""/>
        <dsp:cNvSpPr/>
      </dsp:nvSpPr>
      <dsp:spPr>
        <a:xfrm>
          <a:off x="0" y="1162070"/>
          <a:ext cx="5948831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Overall Fatalities By Modes of Transport in US (2019)</a:t>
          </a:r>
        </a:p>
      </dsp:txBody>
      <dsp:txXfrm>
        <a:off x="23271" y="1185341"/>
        <a:ext cx="5902289" cy="430159"/>
      </dsp:txXfrm>
    </dsp:sp>
    <dsp:sp modelId="{3DE2C887-DF12-4B53-AAC4-B0F229EE5DFC}">
      <dsp:nvSpPr>
        <dsp:cNvPr id="0" name=""/>
        <dsp:cNvSpPr/>
      </dsp:nvSpPr>
      <dsp:spPr>
        <a:xfrm>
          <a:off x="0" y="1673332"/>
          <a:ext cx="5948831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World Airline fatalities snapshot (1985 – 2014)</a:t>
          </a:r>
        </a:p>
      </dsp:txBody>
      <dsp:txXfrm>
        <a:off x="23271" y="1696603"/>
        <a:ext cx="5902289" cy="430159"/>
      </dsp:txXfrm>
    </dsp:sp>
    <dsp:sp modelId="{6D8D2851-1BB3-4C4A-A75E-2C1151086D03}">
      <dsp:nvSpPr>
        <dsp:cNvPr id="0" name=""/>
        <dsp:cNvSpPr/>
      </dsp:nvSpPr>
      <dsp:spPr>
        <a:xfrm>
          <a:off x="0" y="2184594"/>
          <a:ext cx="5948831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World Airline incidents and fatal accidents snapshot (1985 – 2014)</a:t>
          </a:r>
        </a:p>
      </dsp:txBody>
      <dsp:txXfrm>
        <a:off x="23271" y="2207865"/>
        <a:ext cx="5902289" cy="430159"/>
      </dsp:txXfrm>
    </dsp:sp>
    <dsp:sp modelId="{8E6357DC-D465-4B79-9C26-2C7A069173FF}">
      <dsp:nvSpPr>
        <dsp:cNvPr id="0" name=""/>
        <dsp:cNvSpPr/>
      </dsp:nvSpPr>
      <dsp:spPr>
        <a:xfrm>
          <a:off x="0" y="2695856"/>
          <a:ext cx="5948831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World Airlines Traffic – Steady Increase (1984 – 2019)</a:t>
          </a:r>
          <a:endParaRPr lang="en-US" sz="1200" kern="1200" dirty="0"/>
        </a:p>
      </dsp:txBody>
      <dsp:txXfrm>
        <a:off x="23271" y="2719127"/>
        <a:ext cx="5902289" cy="430159"/>
      </dsp:txXfrm>
    </dsp:sp>
    <dsp:sp modelId="{59779456-55BF-4336-A295-76641E425107}">
      <dsp:nvSpPr>
        <dsp:cNvPr id="0" name=""/>
        <dsp:cNvSpPr/>
      </dsp:nvSpPr>
      <dsp:spPr>
        <a:xfrm>
          <a:off x="0" y="3207118"/>
          <a:ext cx="5948831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Revenue Passenger Miles – Steady and Notable increases - US and International (2002 – 2019)</a:t>
          </a:r>
          <a:endParaRPr lang="en-US" sz="1200" kern="1200" dirty="0"/>
        </a:p>
      </dsp:txBody>
      <dsp:txXfrm>
        <a:off x="23271" y="3230389"/>
        <a:ext cx="5902289" cy="430159"/>
      </dsp:txXfrm>
    </dsp:sp>
    <dsp:sp modelId="{E2D98C23-0B15-4A5B-B55F-D922289B6338}">
      <dsp:nvSpPr>
        <dsp:cNvPr id="0" name=""/>
        <dsp:cNvSpPr/>
      </dsp:nvSpPr>
      <dsp:spPr>
        <a:xfrm>
          <a:off x="0" y="3718380"/>
          <a:ext cx="5948831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FFFFFF"/>
              </a:solidFill>
              <a:latin typeface="+mj-lt"/>
              <a:ea typeface="+mj-ea"/>
              <a:cs typeface="+mj-cs"/>
            </a:rPr>
            <a:t>Operating Revenue – US Airlines (2000 – 2019)</a:t>
          </a:r>
          <a:endParaRPr lang="en-US" sz="1200" kern="1200" dirty="0"/>
        </a:p>
      </dsp:txBody>
      <dsp:txXfrm>
        <a:off x="23271" y="3741651"/>
        <a:ext cx="5902289" cy="430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D9D73-0FF8-4965-82D0-4B8F70E9D8D9}">
      <dsp:nvSpPr>
        <dsp:cNvPr id="0" name=""/>
        <dsp:cNvSpPr/>
      </dsp:nvSpPr>
      <dsp:spPr>
        <a:xfrm>
          <a:off x="0" y="892309"/>
          <a:ext cx="6666833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peak of 531 back in 2001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declining trajectory ever since and near 0 counts in recent years until 2019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892309"/>
        <a:ext cx="6666833" cy="1927800"/>
      </dsp:txXfrm>
    </dsp:sp>
    <dsp:sp modelId="{370FF155-28DB-4B63-AF06-711A83627CE3}">
      <dsp:nvSpPr>
        <dsp:cNvPr id="0" name=""/>
        <dsp:cNvSpPr/>
      </dsp:nvSpPr>
      <dsp:spPr>
        <a:xfrm>
          <a:off x="333341" y="626629"/>
          <a:ext cx="4666783" cy="531360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Much lower fatalities for Air travel in U.S.</a:t>
          </a:r>
        </a:p>
      </dsp:txBody>
      <dsp:txXfrm>
        <a:off x="359280" y="652568"/>
        <a:ext cx="4614905" cy="479482"/>
      </dsp:txXfrm>
    </dsp:sp>
    <dsp:sp modelId="{C6239B24-6453-41B5-9674-8A41BCFD456B}">
      <dsp:nvSpPr>
        <dsp:cNvPr id="0" name=""/>
        <dsp:cNvSpPr/>
      </dsp:nvSpPr>
      <dsp:spPr>
        <a:xfrm>
          <a:off x="0" y="3182990"/>
          <a:ext cx="6666833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peak of 43510 back in 2005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Still lingering around 36,000+ up until 2019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3182990"/>
        <a:ext cx="6666833" cy="1644300"/>
      </dsp:txXfrm>
    </dsp:sp>
    <dsp:sp modelId="{386CFD47-A524-447A-82B4-972C53C12D16}">
      <dsp:nvSpPr>
        <dsp:cNvPr id="0" name=""/>
        <dsp:cNvSpPr/>
      </dsp:nvSpPr>
      <dsp:spPr>
        <a:xfrm>
          <a:off x="333341" y="2917309"/>
          <a:ext cx="4666783" cy="531360"/>
        </a:xfrm>
        <a:prstGeom prst="round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Fairly higher fatalities for Road travel in U.S.</a:t>
          </a:r>
        </a:p>
      </dsp:txBody>
      <dsp:txXfrm>
        <a:off x="359280" y="2943248"/>
        <a:ext cx="4614905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699F9-565F-4FCF-A628-455CD89B1D4B}">
      <dsp:nvSpPr>
        <dsp:cNvPr id="0" name=""/>
        <dsp:cNvSpPr/>
      </dsp:nvSpPr>
      <dsp:spPr>
        <a:xfrm>
          <a:off x="0" y="172966"/>
          <a:ext cx="6700470" cy="1074060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Much lower fatalities rates per 100 millions of aircraft miles for Air travel in U.S.</a:t>
          </a:r>
        </a:p>
      </dsp:txBody>
      <dsp:txXfrm>
        <a:off x="52431" y="225397"/>
        <a:ext cx="6595608" cy="969198"/>
      </dsp:txXfrm>
    </dsp:sp>
    <dsp:sp modelId="{3EF4AAF8-7298-4BC7-A5C0-CA6B740FB0B2}">
      <dsp:nvSpPr>
        <dsp:cNvPr id="0" name=""/>
        <dsp:cNvSpPr/>
      </dsp:nvSpPr>
      <dsp:spPr>
        <a:xfrm>
          <a:off x="0" y="1247026"/>
          <a:ext cx="6700470" cy="150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74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The peak of 7.28 back in 2001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The declining trajectory ever since and near 0 rate in recent years 2019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1247026"/>
        <a:ext cx="6700470" cy="1506727"/>
      </dsp:txXfrm>
    </dsp:sp>
    <dsp:sp modelId="{B40B843E-9E8F-4840-9A6F-F80EC5419C0F}">
      <dsp:nvSpPr>
        <dsp:cNvPr id="0" name=""/>
        <dsp:cNvSpPr/>
      </dsp:nvSpPr>
      <dsp:spPr>
        <a:xfrm>
          <a:off x="0" y="2753753"/>
          <a:ext cx="6700470" cy="1074060"/>
        </a:xfrm>
        <a:prstGeom prst="round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Relatively higher fatalities per 100 millions vehicle miles for Road travel in U.S.</a:t>
          </a:r>
        </a:p>
      </dsp:txBody>
      <dsp:txXfrm>
        <a:off x="52431" y="2806184"/>
        <a:ext cx="6595608" cy="969198"/>
      </dsp:txXfrm>
    </dsp:sp>
    <dsp:sp modelId="{38F5D605-ABFF-41C9-ACDB-40FDE794AD3E}">
      <dsp:nvSpPr>
        <dsp:cNvPr id="0" name=""/>
        <dsp:cNvSpPr/>
      </dsp:nvSpPr>
      <dsp:spPr>
        <a:xfrm>
          <a:off x="0" y="3827813"/>
          <a:ext cx="670047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74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The peak of 1.73 back in 1994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Has only managed to come down up to 1.11 until 2019</a:t>
          </a:r>
        </a:p>
      </dsp:txBody>
      <dsp:txXfrm>
        <a:off x="0" y="3827813"/>
        <a:ext cx="6700470" cy="1453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fars.nhtsa.dot.gov/Trends/TrendsGeneral.aspx" TargetMode="External"/><Relationship Id="rId7" Type="http://schemas.openxmlformats.org/officeDocument/2006/relationships/hyperlink" Target="https://www.transtats.bts.gov/Data_Elements.aspx?Qn6n=G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ts.gov/content/transportation-fatalities-mode" TargetMode="External"/><Relationship Id="rId5" Type="http://schemas.openxmlformats.org/officeDocument/2006/relationships/hyperlink" Target="https://www.airlines.org/dataset/world-airlines-traffic-and-capacity-2/" TargetMode="External"/><Relationship Id="rId4" Type="http://schemas.openxmlformats.org/officeDocument/2006/relationships/hyperlink" Target="https://www.bts.gov/content/us-air-carrier-safety-dat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52941&amp;picture=jet-airplane-in-the-sky-with-su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eroplane taking off against dramatic sky">
            <a:extLst>
              <a:ext uri="{FF2B5EF4-FFF2-40B4-BE49-F238E27FC236}">
                <a16:creationId xmlns:a16="http://schemas.microsoft.com/office/drawing/2014/main" id="{E5CD9316-B227-46C1-A3A3-50354B90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69A20-2F58-4919-82B1-41D0131B8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DSC 640 – 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BE8CD-B780-4871-B02C-98F8523AD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 dirty="0"/>
              <a:t>Pushkar Chougule</a:t>
            </a:r>
          </a:p>
          <a:p>
            <a:r>
              <a:rPr lang="en-US" sz="1600" dirty="0"/>
              <a:t>T-301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70157-80B3-4754-9051-4E53DBB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 Airlines Traffic - Steady increase (1984 – 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0A101-8F07-4059-B70A-7FC6041F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5" y="1678858"/>
            <a:ext cx="9635613" cy="5179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AC6FC7-A251-4816-B9F6-6FB5DE56D214}"/>
              </a:ext>
            </a:extLst>
          </p:cNvPr>
          <p:cNvSpPr txBox="1"/>
          <p:nvPr/>
        </p:nvSpPr>
        <p:spPr>
          <a:xfrm>
            <a:off x="10206182" y="2022764"/>
            <a:ext cx="1856509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More than 3-fold increase</a:t>
            </a:r>
          </a:p>
        </p:txBody>
      </p:sp>
    </p:spTree>
    <p:extLst>
      <p:ext uri="{BB962C8B-B14F-4D97-AF65-F5344CB8AC3E}">
        <p14:creationId xmlns:p14="http://schemas.microsoft.com/office/powerpoint/2010/main" val="20780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9BAC5-45C3-4D9D-9FE3-263D179211F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 Passenger Miles – US Airlines (2000 – 2019)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4CBC7-37A6-4585-AA8F-352FEBAF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65" y="1757734"/>
            <a:ext cx="8131277" cy="5021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51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6FFFC-083C-4F1C-A2E2-1961F9F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Operating Revenue – US Airlines (2000 – 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9A0C6-42C9-47BA-8054-561F6E20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0" y="1655276"/>
            <a:ext cx="10196050" cy="5220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89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0CA26-0FF4-41E3-BF4B-9CF11412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Conclusion : Air Travel is Safe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7600464B-7A4A-4FDC-A66D-6428A67F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 The information highlights the higher safety in Air travel as compared to Road travel – when it comes to total fatalities or the fatality rate per 100 million miles of travel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 US Fatalities data for the different modes of Travel indicates Air Travel is the safest amongst 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 World Airline Data Confirms huge decreases in the fatalities counts, which is accompanied by reduction in adverse incidents and fatal incidents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 The World-wide airline traffic is steadily increasing at the same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 The increase in Airline operations is reflected in the sizeable increases in the Revenue Passenger Miles and Operating Revenues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61185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A4A6C-7A1A-4180-B183-341D9295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108171-A218-41C1-806D-348940ED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915019" cy="554604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fivethirtyeight</a:t>
            </a:r>
            <a:r>
              <a:rPr lang="en-US" sz="2000" dirty="0"/>
              <a:t>/data. (n.d.). GitHub. </a:t>
            </a:r>
            <a:r>
              <a:rPr lang="en-US" sz="2000" u="sng" dirty="0">
                <a:hlinkClick r:id="rId2"/>
              </a:rPr>
              <a:t>https://github.com/fivethirtyeight/data/tree/master/airline-safety</a:t>
            </a:r>
            <a:endParaRPr lang="en-US" sz="2000" u="sng" dirty="0"/>
          </a:p>
          <a:p>
            <a:r>
              <a:rPr lang="en-US" sz="2000" dirty="0"/>
              <a:t>Fatality Analysis Reporting System (FARS), FHTSA. </a:t>
            </a:r>
            <a:r>
              <a:rPr lang="en-US" sz="2000" dirty="0">
                <a:hlinkClick r:id="rId3"/>
              </a:rPr>
              <a:t>https://www-fars.nhtsa.dot.gov/Trends/TrendsGeneral.aspx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https://www.bts.gov/content/us-air-carrier-safety-data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https://www.airlines.org/dataset/world-airlines-traffic-and-capacity-2/</a:t>
            </a:r>
            <a:endParaRPr lang="en-US" sz="2000" dirty="0"/>
          </a:p>
          <a:p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https://www.bts.gov/content/transportation-fatalities-mode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000" dirty="0">
                <a:hlinkClick r:id="rId7"/>
              </a:rPr>
              <a:t>https://www.transtats.bts.gov/Data_Elements.aspx?Qn6n=G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60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jet flying in the sky&#10;&#10;Description automatically generated with low confidence">
            <a:extLst>
              <a:ext uri="{FF2B5EF4-FFF2-40B4-BE49-F238E27FC236}">
                <a16:creationId xmlns:a16="http://schemas.microsoft.com/office/drawing/2014/main" id="{A827DE38-F027-482F-95C2-3BB7DDBC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F7C67-8A31-48D4-906B-06152F8A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0" y="3239813"/>
            <a:ext cx="3852041" cy="183405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BON VOYAGE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472F-CCA3-4655-BC43-9EA5E85A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Airline Safety - Fact Checks parameters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CDC0607E-20A2-4819-A2B7-FFDE1921C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352594"/>
              </p:ext>
            </p:extLst>
          </p:nvPr>
        </p:nvGraphicFramePr>
        <p:xfrm>
          <a:off x="5221862" y="1719618"/>
          <a:ext cx="5948831" cy="433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0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DDF3D-C63B-438A-AAAF-25B5F26AC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CDE66-F550-4F5B-BD80-EEA3CB89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Fatalities comparison - Air Travel vs. Road Travel in US (1994 – 2019)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EF666-1A08-4FE5-934B-26D2B8219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64590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8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84098-B562-4C70-9F94-F04A1FD98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CDE66-F550-4F5B-BD80-EEA3CB89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U.S. Fatality rates per 100 million miles of travel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Air Fatalities vs. Road fatalities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EF666-1A08-4FE5-934B-26D2B8219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771533"/>
              </p:ext>
            </p:extLst>
          </p:nvPr>
        </p:nvGraphicFramePr>
        <p:xfrm>
          <a:off x="4905052" y="750440"/>
          <a:ext cx="6700470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4526C6F-F456-42E6-87A3-B7F3832B5A09}"/>
              </a:ext>
            </a:extLst>
          </p:cNvPr>
          <p:cNvSpPr txBox="1"/>
          <p:nvPr/>
        </p:nvSpPr>
        <p:spPr>
          <a:xfrm>
            <a:off x="10058390" y="4688097"/>
            <a:ext cx="226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              </a:t>
            </a:r>
            <a:r>
              <a:rPr lang="en-US" sz="2400" dirty="0">
                <a:solidFill>
                  <a:srgbClr val="002060"/>
                </a:solidFill>
              </a:rPr>
              <a:t>~35.84%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1B37F64-6DAF-4CFC-8383-B6C81246DA3E}"/>
              </a:ext>
            </a:extLst>
          </p:cNvPr>
          <p:cNvSpPr/>
          <p:nvPr/>
        </p:nvSpPr>
        <p:spPr>
          <a:xfrm>
            <a:off x="9642736" y="5033809"/>
            <a:ext cx="526500" cy="572655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60657-8228-4F6F-9EDD-93509D65D13C}"/>
              </a:ext>
            </a:extLst>
          </p:cNvPr>
          <p:cNvSpPr txBox="1"/>
          <p:nvPr/>
        </p:nvSpPr>
        <p:spPr>
          <a:xfrm>
            <a:off x="10007599" y="1719120"/>
            <a:ext cx="2267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       ~99.45%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B6160EB-20EA-48F9-924F-F572E181C8EF}"/>
              </a:ext>
            </a:extLst>
          </p:cNvPr>
          <p:cNvSpPr/>
          <p:nvPr/>
        </p:nvSpPr>
        <p:spPr>
          <a:xfrm>
            <a:off x="9578100" y="2060403"/>
            <a:ext cx="480290" cy="572655"/>
          </a:xfrm>
          <a:prstGeom prst="downArrow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5DD95F-00E9-4299-9EA3-0743C6941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2" r="2394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2838B-2958-4428-890B-918FB081BEC5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 Fatalities by Modes of Travel – US (2019)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0F934C8-588B-46ED-A896-CB7DB3B703CC}"/>
              </a:ext>
            </a:extLst>
          </p:cNvPr>
          <p:cNvSpPr/>
          <p:nvPr/>
        </p:nvSpPr>
        <p:spPr>
          <a:xfrm flipH="1">
            <a:off x="7934036" y="110828"/>
            <a:ext cx="1653309" cy="415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CBA9B4-FAE3-4495-BFB6-A3F32366007A}"/>
              </a:ext>
            </a:extLst>
          </p:cNvPr>
          <p:cNvSpPr/>
          <p:nvPr/>
        </p:nvSpPr>
        <p:spPr>
          <a:xfrm flipH="1">
            <a:off x="10229272" y="6179127"/>
            <a:ext cx="1653309" cy="5104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2B2ED-7605-4B21-96CB-F2D2D398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World-wide Airlines Fatalities – Reduction in fatalities by 50% (1985 – 1999 vs. 2000 – 2014)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slide4" descr="World Airline Fatalities">
            <a:extLst>
              <a:ext uri="{FF2B5EF4-FFF2-40B4-BE49-F238E27FC236}">
                <a16:creationId xmlns:a16="http://schemas.microsoft.com/office/drawing/2014/main" id="{4DF37D75-6E5C-42D9-9C06-81C2AD7C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04" y="467208"/>
            <a:ext cx="2828511" cy="59235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B4584-9C00-4A21-9E5D-21CD41BAFC5A}"/>
              </a:ext>
            </a:extLst>
          </p:cNvPr>
          <p:cNvSpPr txBox="1"/>
          <p:nvPr/>
        </p:nvSpPr>
        <p:spPr>
          <a:xfrm>
            <a:off x="10726994" y="1376516"/>
            <a:ext cx="123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~ 50%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E1C872F-8299-465E-8799-25A1B6571948}"/>
              </a:ext>
            </a:extLst>
          </p:cNvPr>
          <p:cNvSpPr/>
          <p:nvPr/>
        </p:nvSpPr>
        <p:spPr>
          <a:xfrm>
            <a:off x="10324170" y="1376516"/>
            <a:ext cx="443345" cy="72013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1E253-CC55-40F1-A923-1BC1BE6B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World-wide Airlines Incidents and Fatal Accidents – Huge Reductions (1985 – 1999 vs. 2000 – 2014) 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7" name="slide5" descr="World Airline Incidents and Fatal Accidents">
            <a:extLst>
              <a:ext uri="{FF2B5EF4-FFF2-40B4-BE49-F238E27FC236}">
                <a16:creationId xmlns:a16="http://schemas.microsoft.com/office/drawing/2014/main" id="{CB8A9A0D-DE29-4649-AEA1-105B8D6EF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254" y="467208"/>
            <a:ext cx="4650012" cy="5923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A8104B-1854-4D0C-A854-3165D9D020F0}"/>
              </a:ext>
            </a:extLst>
          </p:cNvPr>
          <p:cNvSpPr txBox="1"/>
          <p:nvPr/>
        </p:nvSpPr>
        <p:spPr>
          <a:xfrm>
            <a:off x="7702159" y="2318623"/>
            <a:ext cx="12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~ 42%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608AE28-F19E-405F-AF80-8AAB6BB4FCEC}"/>
              </a:ext>
            </a:extLst>
          </p:cNvPr>
          <p:cNvSpPr/>
          <p:nvPr/>
        </p:nvSpPr>
        <p:spPr>
          <a:xfrm>
            <a:off x="7347592" y="2318623"/>
            <a:ext cx="443345" cy="590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6E5FE-EEB1-4204-9D4B-DF5E25C360D9}"/>
              </a:ext>
            </a:extLst>
          </p:cNvPr>
          <p:cNvSpPr txBox="1"/>
          <p:nvPr/>
        </p:nvSpPr>
        <p:spPr>
          <a:xfrm>
            <a:off x="9637178" y="4780111"/>
            <a:ext cx="12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~ 70%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92094E3-BC33-46FE-ADEC-0F23797E0D07}"/>
              </a:ext>
            </a:extLst>
          </p:cNvPr>
          <p:cNvSpPr/>
          <p:nvPr/>
        </p:nvSpPr>
        <p:spPr>
          <a:xfrm>
            <a:off x="9347200" y="4780111"/>
            <a:ext cx="391574" cy="55850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615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DSC 640 – Airline Safety</vt:lpstr>
      <vt:lpstr>Airline Safety - Fact Checks parameters</vt:lpstr>
      <vt:lpstr>PowerPoint Presentation</vt:lpstr>
      <vt:lpstr>Fatalities comparison - Air Travel vs. Road Travel in US (1994 – 2019) </vt:lpstr>
      <vt:lpstr>PowerPoint Presentation</vt:lpstr>
      <vt:lpstr>U.S. Fatality rates per 100 million miles of travel Air Fatalities vs. Road fatalities</vt:lpstr>
      <vt:lpstr>PowerPoint Presentation</vt:lpstr>
      <vt:lpstr>World-wide Airlines Fatalities – Reduction in fatalities by 50% (1985 – 1999 vs. 2000 – 2014)  </vt:lpstr>
      <vt:lpstr>World-wide Airlines Incidents and Fatal Accidents – Huge Reductions (1985 – 1999 vs. 2000 – 2014)  </vt:lpstr>
      <vt:lpstr>World Airlines Traffic - Steady increase (1984 – 2019)</vt:lpstr>
      <vt:lpstr>PowerPoint Presentation</vt:lpstr>
      <vt:lpstr>Operating Revenue – US Airlines (2000 – 2019)</vt:lpstr>
      <vt:lpstr>Conclusion : Air Travel is Safe</vt:lpstr>
      <vt:lpstr>References</vt:lpstr>
      <vt:lpstr>BON VOYAGE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Pushkar_Chougule_Project_Task_2</dc:title>
  <dc:creator/>
  <cp:lastModifiedBy>Pushkar Chougule</cp:lastModifiedBy>
  <cp:revision>113</cp:revision>
  <dcterms:created xsi:type="dcterms:W3CDTF">2021-10-10T20:08:45Z</dcterms:created>
  <dcterms:modified xsi:type="dcterms:W3CDTF">2021-11-20T23:23:47Z</dcterms:modified>
</cp:coreProperties>
</file>