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B7E0B-5ACE-4011-86D7-900D532909DC}" type="datetimeFigureOut">
              <a:rPr lang="es-ES" smtClean="0"/>
              <a:t>17/06/2017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1F8A2-4A96-4396-BFF7-A0E783E4F48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56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enunciado.png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1F8A2-4A96-4396-BFF7-A0E783E4F48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6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radioactividad.png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1F8A2-4A96-4396-BFF7-A0E783E4F48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1967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clustering.png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1F8A2-4A96-4396-BFF7-A0E783E4F48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31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5AB-6E1D-4109-8507-4F92E6A98F85}" type="datetimeFigureOut">
              <a:rPr lang="es-ES" smtClean="0"/>
              <a:t>17/06/2017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8D0B-903B-4A92-9A8D-220C3BAA826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6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5AB-6E1D-4109-8507-4F92E6A98F85}" type="datetimeFigureOut">
              <a:rPr lang="es-ES" smtClean="0"/>
              <a:t>17/06/2017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8D0B-903B-4A92-9A8D-220C3BAA826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08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5AB-6E1D-4109-8507-4F92E6A98F85}" type="datetimeFigureOut">
              <a:rPr lang="es-ES" smtClean="0"/>
              <a:t>17/06/2017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8D0B-903B-4A92-9A8D-220C3BAA826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07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5AB-6E1D-4109-8507-4F92E6A98F85}" type="datetimeFigureOut">
              <a:rPr lang="es-ES" smtClean="0"/>
              <a:t>17/06/2017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8D0B-903B-4A92-9A8D-220C3BAA826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23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5AB-6E1D-4109-8507-4F92E6A98F85}" type="datetimeFigureOut">
              <a:rPr lang="es-ES" smtClean="0"/>
              <a:t>17/06/2017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8D0B-903B-4A92-9A8D-220C3BAA826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18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5AB-6E1D-4109-8507-4F92E6A98F85}" type="datetimeFigureOut">
              <a:rPr lang="es-ES" smtClean="0"/>
              <a:t>17/06/2017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8D0B-903B-4A92-9A8D-220C3BAA826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97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5AB-6E1D-4109-8507-4F92E6A98F85}" type="datetimeFigureOut">
              <a:rPr lang="es-ES" smtClean="0"/>
              <a:t>17/06/2017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8D0B-903B-4A92-9A8D-220C3BAA826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0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5AB-6E1D-4109-8507-4F92E6A98F85}" type="datetimeFigureOut">
              <a:rPr lang="es-ES" smtClean="0"/>
              <a:t>17/06/2017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8D0B-903B-4A92-9A8D-220C3BAA826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172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5AB-6E1D-4109-8507-4F92E6A98F85}" type="datetimeFigureOut">
              <a:rPr lang="es-ES" smtClean="0"/>
              <a:t>17/06/2017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8D0B-903B-4A92-9A8D-220C3BAA826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2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5AB-6E1D-4109-8507-4F92E6A98F85}" type="datetimeFigureOut">
              <a:rPr lang="es-ES" smtClean="0"/>
              <a:t>17/06/2017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8D0B-903B-4A92-9A8D-220C3BAA826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89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5AB-6E1D-4109-8507-4F92E6A98F85}" type="datetimeFigureOut">
              <a:rPr lang="es-ES" smtClean="0"/>
              <a:t>17/06/2017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8D0B-903B-4A92-9A8D-220C3BAA826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10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E5AB-6E1D-4109-8507-4F92E6A98F85}" type="datetimeFigureOut">
              <a:rPr lang="es-ES" smtClean="0"/>
              <a:t>17/06/2017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28D0B-903B-4A92-9A8D-220C3BAA826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56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116" y="2902593"/>
            <a:ext cx="595618" cy="59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</a:p>
        </p:txBody>
      </p:sp>
      <p:sp>
        <p:nvSpPr>
          <p:cNvPr id="5" name="Oval 4"/>
          <p:cNvSpPr/>
          <p:nvPr/>
        </p:nvSpPr>
        <p:spPr>
          <a:xfrm>
            <a:off x="3976383" y="1954636"/>
            <a:ext cx="595618" cy="5956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761689" y="952045"/>
            <a:ext cx="595618" cy="59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442746" y="3154264"/>
            <a:ext cx="595618" cy="59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350467" y="515927"/>
            <a:ext cx="595618" cy="59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1602299" y="3498211"/>
            <a:ext cx="595618" cy="59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4022523" y="515927"/>
            <a:ext cx="595618" cy="59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cxnSp>
        <p:nvCxnSpPr>
          <p:cNvPr id="12" name="Straight Arrow Connector 11"/>
          <p:cNvCxnSpPr>
            <a:cxnSpLocks/>
            <a:stCxn id="5" idx="1"/>
            <a:endCxn id="6" idx="5"/>
          </p:cNvCxnSpPr>
          <p:nvPr/>
        </p:nvCxnSpPr>
        <p:spPr>
          <a:xfrm flipH="1" flipV="1">
            <a:off x="2270081" y="1460437"/>
            <a:ext cx="1793528" cy="581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" idx="0"/>
            <a:endCxn id="10" idx="4"/>
          </p:cNvCxnSpPr>
          <p:nvPr/>
        </p:nvCxnSpPr>
        <p:spPr>
          <a:xfrm flipV="1">
            <a:off x="4274192" y="1111545"/>
            <a:ext cx="46140" cy="84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5" idx="7"/>
            <a:endCxn id="8" idx="3"/>
          </p:cNvCxnSpPr>
          <p:nvPr/>
        </p:nvCxnSpPr>
        <p:spPr>
          <a:xfrm flipV="1">
            <a:off x="4484775" y="1024319"/>
            <a:ext cx="1952918" cy="101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0"/>
            <a:endCxn id="6" idx="3"/>
          </p:cNvCxnSpPr>
          <p:nvPr/>
        </p:nvCxnSpPr>
        <p:spPr>
          <a:xfrm flipV="1">
            <a:off x="666925" y="1460437"/>
            <a:ext cx="1181990" cy="1442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925" y="1624884"/>
            <a:ext cx="139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d_{1,6}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5403" y="2303424"/>
            <a:ext cx="139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t_{1,6}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736553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654097" y="785019"/>
            <a:ext cx="595618" cy="59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9018165" y="1024319"/>
            <a:ext cx="0" cy="459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35611" y="877294"/>
            <a:ext cx="76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 =0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35611" y="5343787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 = 24*60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35610" y="1959691"/>
            <a:ext cx="95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 =170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35610" y="2271858"/>
            <a:ext cx="95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 =180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35610" y="2672756"/>
            <a:ext cx="95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 =196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35610" y="3536820"/>
            <a:ext cx="95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…</a:t>
            </a:r>
            <a:endParaRPr lang="es-ES" dirty="0"/>
          </a:p>
        </p:txBody>
      </p: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0" y="4253218"/>
            <a:ext cx="7365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7" idx="1"/>
          </p:cNvCxnSpPr>
          <p:nvPr/>
        </p:nvCxnSpPr>
        <p:spPr>
          <a:xfrm>
            <a:off x="9018165" y="2144357"/>
            <a:ext cx="117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018165" y="2472970"/>
            <a:ext cx="117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018165" y="2875401"/>
            <a:ext cx="117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03097" y="12583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Demand</a:t>
            </a:r>
            <a:endParaRPr lang="es-E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77945" y="4432510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Production</a:t>
            </a:r>
            <a:endParaRPr lang="es-E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77945" y="170093"/>
            <a:ext cx="110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Transport</a:t>
            </a:r>
            <a:endParaRPr lang="es-ES" b="1" dirty="0"/>
          </a:p>
        </p:txBody>
      </p:sp>
      <p:sp>
        <p:nvSpPr>
          <p:cNvPr id="63" name="Oval 62"/>
          <p:cNvSpPr/>
          <p:nvPr/>
        </p:nvSpPr>
        <p:spPr>
          <a:xfrm>
            <a:off x="188054" y="5137560"/>
            <a:ext cx="595618" cy="5956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</a:t>
            </a:r>
          </a:p>
        </p:txBody>
      </p: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1098957" y="4969781"/>
            <a:ext cx="3332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1098957" y="5385304"/>
            <a:ext cx="3332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>
            <a:off x="1098957" y="5800827"/>
            <a:ext cx="3332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>
            <a:off x="1098957" y="6216351"/>
            <a:ext cx="3332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3330" y="476822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23330" y="51862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098957" y="4874004"/>
            <a:ext cx="864066" cy="167779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088856" y="4874004"/>
            <a:ext cx="1400963" cy="1677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102294" y="5299452"/>
            <a:ext cx="1400963" cy="1677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27463" y="6127301"/>
            <a:ext cx="864066" cy="167779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877424" y="6134424"/>
            <a:ext cx="541946" cy="16065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877424" y="5303013"/>
            <a:ext cx="541946" cy="16065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436103" y="5303013"/>
            <a:ext cx="541946" cy="16065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23330" y="5586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3330" y="598742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429226" y="125836"/>
            <a:ext cx="255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Radio: (</a:t>
            </a:r>
            <a:r>
              <a:rPr lang="es-ES" i="1" dirty="0" err="1"/>
              <a:t>min_R</a:t>
            </a:r>
            <a:r>
              <a:rPr lang="es-ES" i="1" dirty="0"/>
              <a:t>, </a:t>
            </a:r>
            <a:r>
              <a:rPr lang="es-ES" i="1" dirty="0" err="1"/>
              <a:t>max_R</a:t>
            </a:r>
            <a:r>
              <a:rPr lang="es-ES" i="1" dirty="0"/>
              <a:t>)</a:t>
            </a:r>
          </a:p>
        </p:txBody>
      </p:sp>
      <p:cxnSp>
        <p:nvCxnSpPr>
          <p:cNvPr id="86" name="Straight Connector 85"/>
          <p:cNvCxnSpPr>
            <a:cxnSpLocks/>
          </p:cNvCxnSpPr>
          <p:nvPr/>
        </p:nvCxnSpPr>
        <p:spPr>
          <a:xfrm>
            <a:off x="4666055" y="4253218"/>
            <a:ext cx="0" cy="29256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919288" y="5024896"/>
            <a:ext cx="541946" cy="16065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919288" y="5190415"/>
            <a:ext cx="1674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Radio: </a:t>
            </a:r>
            <a:r>
              <a:rPr lang="es-ES" i="1" dirty="0" err="1"/>
              <a:t>R_t</a:t>
            </a:r>
            <a:endParaRPr lang="es-ES" i="1" dirty="0"/>
          </a:p>
          <a:p>
            <a:r>
              <a:rPr lang="es-ES" i="1" dirty="0"/>
              <a:t>Time: </a:t>
            </a:r>
            <a:r>
              <a:rPr lang="es-ES" i="1" dirty="0" err="1"/>
              <a:t>T_t</a:t>
            </a:r>
            <a:endParaRPr lang="es-ES" i="1" dirty="0"/>
          </a:p>
          <a:p>
            <a:r>
              <a:rPr lang="es-ES" i="1" dirty="0" err="1"/>
              <a:t>Num</a:t>
            </a:r>
            <a:r>
              <a:rPr lang="es-ES" i="1" dirty="0"/>
              <a:t>: </a:t>
            </a:r>
            <a:r>
              <a:rPr lang="es-ES" i="1" dirty="0" err="1"/>
              <a:t>N_t</a:t>
            </a:r>
            <a:endParaRPr lang="es-ES" i="1" dirty="0"/>
          </a:p>
          <a:p>
            <a:endParaRPr lang="es-ES" i="1" dirty="0"/>
          </a:p>
        </p:txBody>
      </p:sp>
      <p:sp>
        <p:nvSpPr>
          <p:cNvPr id="90" name="Rectangle 89"/>
          <p:cNvSpPr/>
          <p:nvPr/>
        </p:nvSpPr>
        <p:spPr>
          <a:xfrm>
            <a:off x="5760600" y="5041783"/>
            <a:ext cx="864066" cy="167779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1" name="Rectangle 90"/>
          <p:cNvSpPr/>
          <p:nvPr/>
        </p:nvSpPr>
        <p:spPr>
          <a:xfrm>
            <a:off x="5036730" y="4736438"/>
            <a:ext cx="1400963" cy="1677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2" name="TextBox 91"/>
          <p:cNvSpPr txBox="1"/>
          <p:nvPr/>
        </p:nvSpPr>
        <p:spPr>
          <a:xfrm>
            <a:off x="1511981" y="12583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/>
              <a:t>num</a:t>
            </a:r>
            <a:r>
              <a:rPr lang="es-ES" i="1" dirty="0"/>
              <a:t> </a:t>
            </a:r>
            <a:r>
              <a:rPr lang="es-ES" i="1" dirty="0" err="1"/>
              <a:t>vehicles</a:t>
            </a:r>
            <a:r>
              <a:rPr lang="es-ES" i="1" dirty="0"/>
              <a:t> = V</a:t>
            </a:r>
          </a:p>
        </p:txBody>
      </p:sp>
    </p:spTree>
    <p:extLst>
      <p:ext uri="{BB962C8B-B14F-4D97-AF65-F5344CB8AC3E}">
        <p14:creationId xmlns:p14="http://schemas.microsoft.com/office/powerpoint/2010/main" val="241733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2181138" y="4874004"/>
            <a:ext cx="6442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90700" y="4903905"/>
            <a:ext cx="100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 = 400</a:t>
            </a:r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2181138" y="2382473"/>
            <a:ext cx="6442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61221" y="2543129"/>
            <a:ext cx="91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 = 100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90248" y="2302145"/>
            <a:ext cx="541946" cy="16065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1" name="Straight Connector 10"/>
          <p:cNvCxnSpPr>
            <a:stCxn id="61" idx="3"/>
          </p:cNvCxnSpPr>
          <p:nvPr/>
        </p:nvCxnSpPr>
        <p:spPr>
          <a:xfrm>
            <a:off x="2832194" y="2382473"/>
            <a:ext cx="0" cy="243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8868020" y="2084664"/>
            <a:ext cx="595618" cy="5956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</a:t>
            </a:r>
          </a:p>
        </p:txBody>
      </p:sp>
      <p:sp>
        <p:nvSpPr>
          <p:cNvPr id="83" name="Oval 82"/>
          <p:cNvSpPr/>
          <p:nvPr/>
        </p:nvSpPr>
        <p:spPr>
          <a:xfrm>
            <a:off x="8868020" y="4492953"/>
            <a:ext cx="595618" cy="59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</a:p>
        </p:txBody>
      </p:sp>
      <p:sp>
        <p:nvSpPr>
          <p:cNvPr id="84" name="Oval 83"/>
          <p:cNvSpPr/>
          <p:nvPr/>
        </p:nvSpPr>
        <p:spPr>
          <a:xfrm>
            <a:off x="8868020" y="3288808"/>
            <a:ext cx="595618" cy="59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</a:p>
        </p:txBody>
      </p:sp>
      <p:cxnSp>
        <p:nvCxnSpPr>
          <p:cNvPr id="85" name="Straight Arrow Connector 84"/>
          <p:cNvCxnSpPr>
            <a:cxnSpLocks/>
          </p:cNvCxnSpPr>
          <p:nvPr/>
        </p:nvCxnSpPr>
        <p:spPr>
          <a:xfrm>
            <a:off x="2181138" y="3586617"/>
            <a:ext cx="6442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66657" y="2382473"/>
            <a:ext cx="1526796" cy="120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cxnSpLocks/>
          </p:cNvCxnSpPr>
          <p:nvPr/>
        </p:nvCxnSpPr>
        <p:spPr>
          <a:xfrm>
            <a:off x="6105542" y="3586617"/>
            <a:ext cx="1444550" cy="12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41703" y="4874004"/>
            <a:ext cx="0" cy="151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 rot="5400000">
            <a:off x="5116960" y="3031924"/>
            <a:ext cx="139975" cy="4709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extBox 22"/>
          <p:cNvSpPr txBox="1"/>
          <p:nvPr/>
        </p:nvSpPr>
        <p:spPr>
          <a:xfrm>
            <a:off x="5092117" y="545666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129149" y="6060830"/>
            <a:ext cx="301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tmin_tp</a:t>
            </a:r>
            <a:r>
              <a:rPr lang="es-ES" dirty="0"/>
              <a:t> &lt;= t &lt;= </a:t>
            </a:r>
            <a:r>
              <a:rPr lang="es-ES" dirty="0" err="1"/>
              <a:t>tmax_tp</a:t>
            </a:r>
            <a:endParaRPr lang="es-ES" dirty="0"/>
          </a:p>
        </p:txBody>
      </p:sp>
      <p:sp>
        <p:nvSpPr>
          <p:cNvPr id="90" name="TextBox 89"/>
          <p:cNvSpPr txBox="1"/>
          <p:nvPr/>
        </p:nvSpPr>
        <p:spPr>
          <a:xfrm>
            <a:off x="463945" y="725755"/>
            <a:ext cx="255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Radio: (</a:t>
            </a:r>
            <a:r>
              <a:rPr lang="es-ES" i="1" dirty="0" err="1"/>
              <a:t>min_R</a:t>
            </a:r>
            <a:r>
              <a:rPr lang="es-ES" i="1" dirty="0"/>
              <a:t>, </a:t>
            </a:r>
            <a:r>
              <a:rPr lang="es-ES" i="1" dirty="0" err="1"/>
              <a:t>max_R</a:t>
            </a:r>
            <a:r>
              <a:rPr lang="es-E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086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116" y="2902593"/>
            <a:ext cx="595618" cy="5956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</a:p>
        </p:txBody>
      </p:sp>
      <p:sp>
        <p:nvSpPr>
          <p:cNvPr id="5" name="Oval 4"/>
          <p:cNvSpPr/>
          <p:nvPr/>
        </p:nvSpPr>
        <p:spPr>
          <a:xfrm>
            <a:off x="3976383" y="1954636"/>
            <a:ext cx="595618" cy="5956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</a:t>
            </a:r>
          </a:p>
        </p:txBody>
      </p:sp>
      <p:sp>
        <p:nvSpPr>
          <p:cNvPr id="6" name="Oval 5"/>
          <p:cNvSpPr/>
          <p:nvPr/>
        </p:nvSpPr>
        <p:spPr>
          <a:xfrm>
            <a:off x="2919371" y="981085"/>
            <a:ext cx="595618" cy="5956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442746" y="3154264"/>
            <a:ext cx="595618" cy="59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350467" y="515927"/>
            <a:ext cx="595618" cy="5956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1602299" y="3498211"/>
            <a:ext cx="595618" cy="5956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4022523" y="515927"/>
            <a:ext cx="595618" cy="5956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cxnSp>
        <p:nvCxnSpPr>
          <p:cNvPr id="12" name="Straight Arrow Connector 11"/>
          <p:cNvCxnSpPr>
            <a:cxnSpLocks/>
            <a:stCxn id="5" idx="1"/>
            <a:endCxn id="6" idx="5"/>
          </p:cNvCxnSpPr>
          <p:nvPr/>
        </p:nvCxnSpPr>
        <p:spPr>
          <a:xfrm flipH="1" flipV="1">
            <a:off x="3427763" y="1489477"/>
            <a:ext cx="635846" cy="55238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" idx="0"/>
            <a:endCxn id="10" idx="4"/>
          </p:cNvCxnSpPr>
          <p:nvPr/>
        </p:nvCxnSpPr>
        <p:spPr>
          <a:xfrm flipV="1">
            <a:off x="4274192" y="1111545"/>
            <a:ext cx="46140" cy="8430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5" idx="7"/>
            <a:endCxn id="8" idx="4"/>
          </p:cNvCxnSpPr>
          <p:nvPr/>
        </p:nvCxnSpPr>
        <p:spPr>
          <a:xfrm flipV="1">
            <a:off x="4484775" y="1111545"/>
            <a:ext cx="2163501" cy="9303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stCxn id="4" idx="5"/>
            <a:endCxn id="9" idx="2"/>
          </p:cNvCxnSpPr>
          <p:nvPr/>
        </p:nvCxnSpPr>
        <p:spPr>
          <a:xfrm>
            <a:off x="877508" y="3410985"/>
            <a:ext cx="724791" cy="38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736553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654097" y="785019"/>
            <a:ext cx="595618" cy="59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9018165" y="1024319"/>
            <a:ext cx="0" cy="459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35611" y="877294"/>
            <a:ext cx="76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 =0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35611" y="5343787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 = 24*60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35610" y="1959691"/>
            <a:ext cx="95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 =170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35610" y="2271858"/>
            <a:ext cx="95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 =180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35610" y="2672756"/>
            <a:ext cx="95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 =196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35610" y="3536820"/>
            <a:ext cx="95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…</a:t>
            </a:r>
            <a:endParaRPr lang="es-ES" dirty="0"/>
          </a:p>
        </p:txBody>
      </p: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0" y="4253218"/>
            <a:ext cx="7365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  <a:endCxn id="37" idx="1"/>
          </p:cNvCxnSpPr>
          <p:nvPr/>
        </p:nvCxnSpPr>
        <p:spPr>
          <a:xfrm>
            <a:off x="9018165" y="2144357"/>
            <a:ext cx="117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018165" y="2472970"/>
            <a:ext cx="117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018165" y="2875401"/>
            <a:ext cx="117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03097" y="12583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Demand</a:t>
            </a:r>
            <a:endParaRPr lang="es-E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77945" y="4432510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Production</a:t>
            </a:r>
            <a:endParaRPr lang="es-E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77945" y="170093"/>
            <a:ext cx="110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Transport</a:t>
            </a:r>
            <a:endParaRPr lang="es-ES" b="1" dirty="0"/>
          </a:p>
        </p:txBody>
      </p:sp>
      <p:sp>
        <p:nvSpPr>
          <p:cNvPr id="63" name="Oval 62"/>
          <p:cNvSpPr/>
          <p:nvPr/>
        </p:nvSpPr>
        <p:spPr>
          <a:xfrm>
            <a:off x="188054" y="5137560"/>
            <a:ext cx="595618" cy="5956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476462" y="4422517"/>
            <a:ext cx="6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78193" y="4428893"/>
            <a:ext cx="58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15266" y="4650336"/>
            <a:ext cx="864066" cy="167779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2" name="Rectangle 71"/>
          <p:cNvSpPr/>
          <p:nvPr/>
        </p:nvSpPr>
        <p:spPr>
          <a:xfrm>
            <a:off x="1883321" y="5244679"/>
            <a:ext cx="1400963" cy="1677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7" name="Rectangle 76"/>
          <p:cNvSpPr/>
          <p:nvPr/>
        </p:nvSpPr>
        <p:spPr>
          <a:xfrm>
            <a:off x="1912743" y="4427242"/>
            <a:ext cx="541946" cy="16065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9" name="TextBox 78"/>
          <p:cNvSpPr txBox="1"/>
          <p:nvPr/>
        </p:nvSpPr>
        <p:spPr>
          <a:xfrm>
            <a:off x="1475383" y="5244905"/>
            <a:ext cx="48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404539" y="5260124"/>
            <a:ext cx="52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L4</a:t>
            </a:r>
          </a:p>
        </p:txBody>
      </p:sp>
      <p:cxnSp>
        <p:nvCxnSpPr>
          <p:cNvPr id="48" name="Straight Arrow Connector 47"/>
          <p:cNvCxnSpPr>
            <a:cxnSpLocks/>
            <a:stCxn id="10" idx="2"/>
            <a:endCxn id="6" idx="7"/>
          </p:cNvCxnSpPr>
          <p:nvPr/>
        </p:nvCxnSpPr>
        <p:spPr>
          <a:xfrm flipH="1">
            <a:off x="3427763" y="813736"/>
            <a:ext cx="594760" cy="2545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8" idx="2"/>
            <a:endCxn id="10" idx="6"/>
          </p:cNvCxnSpPr>
          <p:nvPr/>
        </p:nvCxnSpPr>
        <p:spPr>
          <a:xfrm flipH="1">
            <a:off x="4618141" y="813736"/>
            <a:ext cx="173232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8" idx="3"/>
            <a:endCxn id="6" idx="6"/>
          </p:cNvCxnSpPr>
          <p:nvPr/>
        </p:nvCxnSpPr>
        <p:spPr>
          <a:xfrm flipH="1">
            <a:off x="3514989" y="1024319"/>
            <a:ext cx="2922704" cy="2545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  <a:stCxn id="4" idx="6"/>
            <a:endCxn id="5" idx="2"/>
          </p:cNvCxnSpPr>
          <p:nvPr/>
        </p:nvCxnSpPr>
        <p:spPr>
          <a:xfrm flipV="1">
            <a:off x="964734" y="2252445"/>
            <a:ext cx="3011649" cy="947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/>
            <a:stCxn id="9" idx="6"/>
            <a:endCxn id="5" idx="3"/>
          </p:cNvCxnSpPr>
          <p:nvPr/>
        </p:nvCxnSpPr>
        <p:spPr>
          <a:xfrm flipV="1">
            <a:off x="2197917" y="2463028"/>
            <a:ext cx="1865692" cy="1332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  <a:stCxn id="5" idx="5"/>
            <a:endCxn id="7" idx="2"/>
          </p:cNvCxnSpPr>
          <p:nvPr/>
        </p:nvCxnSpPr>
        <p:spPr>
          <a:xfrm>
            <a:off x="4484775" y="2463028"/>
            <a:ext cx="1957971" cy="989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Brace 45"/>
          <p:cNvSpPr/>
          <p:nvPr/>
        </p:nvSpPr>
        <p:spPr>
          <a:xfrm>
            <a:off x="9902345" y="1954636"/>
            <a:ext cx="186274" cy="10874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TextBox 55"/>
          <p:cNvSpPr txBox="1"/>
          <p:nvPr/>
        </p:nvSpPr>
        <p:spPr>
          <a:xfrm>
            <a:off x="10318458" y="2329023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170 – 200 (3)</a:t>
            </a:r>
          </a:p>
        </p:txBody>
      </p:sp>
      <p:sp>
        <p:nvSpPr>
          <p:cNvPr id="82" name="Right Brace 81"/>
          <p:cNvSpPr/>
          <p:nvPr/>
        </p:nvSpPr>
        <p:spPr>
          <a:xfrm>
            <a:off x="9902345" y="3252294"/>
            <a:ext cx="186274" cy="10874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angle 83"/>
          <p:cNvSpPr/>
          <p:nvPr/>
        </p:nvSpPr>
        <p:spPr>
          <a:xfrm>
            <a:off x="4844857" y="4432232"/>
            <a:ext cx="864066" cy="167779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5" name="Rectangle 84"/>
          <p:cNvSpPr/>
          <p:nvPr/>
        </p:nvSpPr>
        <p:spPr>
          <a:xfrm>
            <a:off x="1869126" y="5487961"/>
            <a:ext cx="2055893" cy="1677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6" name="Rectangle 85"/>
          <p:cNvSpPr/>
          <p:nvPr/>
        </p:nvSpPr>
        <p:spPr>
          <a:xfrm>
            <a:off x="4830121" y="5137560"/>
            <a:ext cx="2055893" cy="1677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7" name="Rectangle 86"/>
          <p:cNvSpPr/>
          <p:nvPr/>
        </p:nvSpPr>
        <p:spPr>
          <a:xfrm>
            <a:off x="4844316" y="5391786"/>
            <a:ext cx="541946" cy="16065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angle 87"/>
          <p:cNvSpPr/>
          <p:nvPr/>
        </p:nvSpPr>
        <p:spPr>
          <a:xfrm>
            <a:off x="4844316" y="4659311"/>
            <a:ext cx="1400963" cy="1677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2" name="TextBox 91"/>
          <p:cNvSpPr txBox="1"/>
          <p:nvPr/>
        </p:nvSpPr>
        <p:spPr>
          <a:xfrm>
            <a:off x="1188685" y="1193959"/>
            <a:ext cx="42511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9862" y="667030"/>
            <a:ext cx="4331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V1</a:t>
            </a:r>
          </a:p>
          <a:p>
            <a:endParaRPr lang="es-ES" dirty="0"/>
          </a:p>
          <a:p>
            <a:r>
              <a:rPr lang="es-ES" dirty="0"/>
              <a:t>V2</a:t>
            </a:r>
          </a:p>
          <a:p>
            <a:endParaRPr lang="es-ES" dirty="0"/>
          </a:p>
          <a:p>
            <a:r>
              <a:rPr lang="es-ES" dirty="0"/>
              <a:t>V3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08894" y="1313227"/>
            <a:ext cx="4251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7469" y="1193959"/>
            <a:ext cx="42511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730290" y="1193959"/>
            <a:ext cx="4251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733433" y="582713"/>
            <a:ext cx="4251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77469" y="1780443"/>
            <a:ext cx="42511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81635" y="582713"/>
            <a:ext cx="4251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07534" y="589331"/>
            <a:ext cx="42511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730290" y="1780443"/>
            <a:ext cx="42511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03880" y="1773874"/>
            <a:ext cx="4251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130556" y="2879035"/>
            <a:ext cx="42511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899555" y="2612526"/>
            <a:ext cx="42511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164314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6679" y="1107347"/>
            <a:ext cx="28462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routeJobPatient</a:t>
            </a:r>
            <a:r>
              <a:rPr lang="es-ES" dirty="0"/>
              <a:t>_(</a:t>
            </a:r>
            <a:r>
              <a:rPr lang="es-ES" dirty="0" err="1"/>
              <a:t>rjp</a:t>
            </a:r>
            <a:r>
              <a:rPr lang="es-ES" dirty="0"/>
              <a:t>) = {0,1}</a:t>
            </a:r>
          </a:p>
          <a:p>
            <a:r>
              <a:rPr lang="es-ES" dirty="0" err="1"/>
              <a:t>routeJob</a:t>
            </a:r>
            <a:r>
              <a:rPr lang="es-ES" dirty="0"/>
              <a:t>_(</a:t>
            </a:r>
            <a:r>
              <a:rPr lang="es-ES" dirty="0" err="1"/>
              <a:t>rj</a:t>
            </a:r>
            <a:r>
              <a:rPr lang="es-ES" dirty="0"/>
              <a:t>) = {0,1}</a:t>
            </a:r>
          </a:p>
          <a:p>
            <a:r>
              <a:rPr lang="es-ES" dirty="0" err="1"/>
              <a:t>routePatient</a:t>
            </a:r>
            <a:r>
              <a:rPr lang="es-ES" dirty="0"/>
              <a:t>_(</a:t>
            </a:r>
            <a:r>
              <a:rPr lang="es-ES" dirty="0" err="1"/>
              <a:t>rp</a:t>
            </a:r>
            <a:r>
              <a:rPr lang="es-ES" dirty="0"/>
              <a:t>) = {0,1}</a:t>
            </a:r>
          </a:p>
          <a:p>
            <a:r>
              <a:rPr lang="es-ES" dirty="0" err="1"/>
              <a:t>jobPatient</a:t>
            </a:r>
            <a:r>
              <a:rPr lang="es-ES" dirty="0"/>
              <a:t>_(</a:t>
            </a:r>
            <a:r>
              <a:rPr lang="es-ES" dirty="0" err="1"/>
              <a:t>jp</a:t>
            </a:r>
            <a:r>
              <a:rPr lang="es-ES" dirty="0"/>
              <a:t>) = {0,1}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437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205</Words>
  <Application>Microsoft Office PowerPoint</Application>
  <PresentationFormat>Widescreen</PresentationFormat>
  <Paragraphs>95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</dc:creator>
  <cp:lastModifiedBy>Franco</cp:lastModifiedBy>
  <cp:revision>9</cp:revision>
  <dcterms:created xsi:type="dcterms:W3CDTF">2017-05-16T06:03:46Z</dcterms:created>
  <dcterms:modified xsi:type="dcterms:W3CDTF">2017-06-17T16:13:41Z</dcterms:modified>
</cp:coreProperties>
</file>