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/>
          <a:p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</a:t>
            </a:r>
            <a:r>
              <a:rPr b="0" lang="fr-FR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fr-F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2/15/18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E41EBD1-9A14-4A41-AE78-91C25D959CC7}" type="slidenum">
              <a:rPr b="0"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fr-F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fr-FR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fr-F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Line 1"/>
          <p:cNvSpPr/>
          <p:nvPr/>
        </p:nvSpPr>
        <p:spPr>
          <a:xfrm>
            <a:off x="269172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2"/>
          <p:cNvSpPr/>
          <p:nvPr/>
        </p:nvSpPr>
        <p:spPr>
          <a:xfrm>
            <a:off x="340380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3"/>
          <p:cNvSpPr/>
          <p:nvPr/>
        </p:nvSpPr>
        <p:spPr>
          <a:xfrm>
            <a:off x="554004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4"/>
          <p:cNvSpPr/>
          <p:nvPr/>
        </p:nvSpPr>
        <p:spPr>
          <a:xfrm>
            <a:off x="625212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5"/>
          <p:cNvSpPr/>
          <p:nvPr/>
        </p:nvSpPr>
        <p:spPr>
          <a:xfrm>
            <a:off x="767628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6"/>
          <p:cNvSpPr/>
          <p:nvPr/>
        </p:nvSpPr>
        <p:spPr>
          <a:xfrm>
            <a:off x="411588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Line 7"/>
          <p:cNvSpPr/>
          <p:nvPr/>
        </p:nvSpPr>
        <p:spPr>
          <a:xfrm>
            <a:off x="482796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Line 8"/>
          <p:cNvSpPr/>
          <p:nvPr/>
        </p:nvSpPr>
        <p:spPr>
          <a:xfrm>
            <a:off x="696420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9"/>
          <p:cNvSpPr/>
          <p:nvPr/>
        </p:nvSpPr>
        <p:spPr>
          <a:xfrm>
            <a:off x="8388360" y="862560"/>
            <a:ext cx="360" cy="3600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0"/>
          <p:cNvSpPr/>
          <p:nvPr/>
        </p:nvSpPr>
        <p:spPr>
          <a:xfrm>
            <a:off x="2691720" y="100692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5540040" y="100692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4532760" y="358920"/>
            <a:ext cx="8499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années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1168560" y="1695960"/>
            <a:ext cx="7952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Avions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4"/>
          <p:cNvSpPr/>
          <p:nvPr/>
        </p:nvSpPr>
        <p:spPr>
          <a:xfrm>
            <a:off x="4133160" y="123984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5"/>
          <p:cNvSpPr/>
          <p:nvPr/>
        </p:nvSpPr>
        <p:spPr>
          <a:xfrm>
            <a:off x="7676280" y="123984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6"/>
          <p:cNvSpPr/>
          <p:nvPr/>
        </p:nvSpPr>
        <p:spPr>
          <a:xfrm>
            <a:off x="3403800" y="146808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7"/>
          <p:cNvSpPr/>
          <p:nvPr/>
        </p:nvSpPr>
        <p:spPr>
          <a:xfrm>
            <a:off x="6256800" y="146808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3403800" y="169596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9"/>
          <p:cNvSpPr/>
          <p:nvPr/>
        </p:nvSpPr>
        <p:spPr>
          <a:xfrm>
            <a:off x="6964200" y="169596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0"/>
          <p:cNvSpPr/>
          <p:nvPr/>
        </p:nvSpPr>
        <p:spPr>
          <a:xfrm>
            <a:off x="3403800" y="1006920"/>
            <a:ext cx="17748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1"/>
          <p:cNvSpPr/>
          <p:nvPr/>
        </p:nvSpPr>
        <p:spPr>
          <a:xfrm>
            <a:off x="4124520" y="1006920"/>
            <a:ext cx="43920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22"/>
          <p:cNvSpPr/>
          <p:nvPr/>
        </p:nvSpPr>
        <p:spPr>
          <a:xfrm>
            <a:off x="6252120" y="1006920"/>
            <a:ext cx="3661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CustomShape 23"/>
          <p:cNvSpPr/>
          <p:nvPr/>
        </p:nvSpPr>
        <p:spPr>
          <a:xfrm>
            <a:off x="5644080" y="1695960"/>
            <a:ext cx="97416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4"/>
          <p:cNvSpPr/>
          <p:nvPr/>
        </p:nvSpPr>
        <p:spPr>
          <a:xfrm>
            <a:off x="4124520" y="1695960"/>
            <a:ext cx="97416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5"/>
          <p:cNvSpPr/>
          <p:nvPr/>
        </p:nvSpPr>
        <p:spPr>
          <a:xfrm>
            <a:off x="4132080" y="1468080"/>
            <a:ext cx="6955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CustomShape 26"/>
          <p:cNvSpPr/>
          <p:nvPr/>
        </p:nvSpPr>
        <p:spPr>
          <a:xfrm>
            <a:off x="5540760" y="1468080"/>
            <a:ext cx="5353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27"/>
          <p:cNvSpPr/>
          <p:nvPr/>
        </p:nvSpPr>
        <p:spPr>
          <a:xfrm>
            <a:off x="7676280" y="1023840"/>
            <a:ext cx="3661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28"/>
          <p:cNvSpPr/>
          <p:nvPr/>
        </p:nvSpPr>
        <p:spPr>
          <a:xfrm>
            <a:off x="2691720" y="261036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29"/>
          <p:cNvSpPr/>
          <p:nvPr/>
        </p:nvSpPr>
        <p:spPr>
          <a:xfrm>
            <a:off x="5540040" y="261036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0"/>
          <p:cNvSpPr/>
          <p:nvPr/>
        </p:nvSpPr>
        <p:spPr>
          <a:xfrm>
            <a:off x="4133160" y="192564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31"/>
          <p:cNvSpPr/>
          <p:nvPr/>
        </p:nvSpPr>
        <p:spPr>
          <a:xfrm>
            <a:off x="7676280" y="192564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CustomShape 32"/>
          <p:cNvSpPr/>
          <p:nvPr/>
        </p:nvSpPr>
        <p:spPr>
          <a:xfrm>
            <a:off x="3411720" y="215388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33"/>
          <p:cNvSpPr/>
          <p:nvPr/>
        </p:nvSpPr>
        <p:spPr>
          <a:xfrm>
            <a:off x="6264720" y="215388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34"/>
          <p:cNvSpPr/>
          <p:nvPr/>
        </p:nvSpPr>
        <p:spPr>
          <a:xfrm>
            <a:off x="4098240" y="2373480"/>
            <a:ext cx="35568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5"/>
          <p:cNvSpPr/>
          <p:nvPr/>
        </p:nvSpPr>
        <p:spPr>
          <a:xfrm>
            <a:off x="8015400" y="2373480"/>
            <a:ext cx="361440" cy="2156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6"/>
          <p:cNvSpPr/>
          <p:nvPr/>
        </p:nvSpPr>
        <p:spPr>
          <a:xfrm>
            <a:off x="3403800" y="2610360"/>
            <a:ext cx="17748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7"/>
          <p:cNvSpPr/>
          <p:nvPr/>
        </p:nvSpPr>
        <p:spPr>
          <a:xfrm>
            <a:off x="4124520" y="2610360"/>
            <a:ext cx="43920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38"/>
          <p:cNvSpPr/>
          <p:nvPr/>
        </p:nvSpPr>
        <p:spPr>
          <a:xfrm>
            <a:off x="6252120" y="2610360"/>
            <a:ext cx="3661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39"/>
          <p:cNvSpPr/>
          <p:nvPr/>
        </p:nvSpPr>
        <p:spPr>
          <a:xfrm>
            <a:off x="6338520" y="2373480"/>
            <a:ext cx="97416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0"/>
          <p:cNvSpPr/>
          <p:nvPr/>
        </p:nvSpPr>
        <p:spPr>
          <a:xfrm>
            <a:off x="4818600" y="2373480"/>
            <a:ext cx="729720" cy="215640"/>
          </a:xfrm>
          <a:prstGeom prst="rect">
            <a:avLst/>
          </a:prstGeom>
          <a:ln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1"/>
          <p:cNvSpPr/>
          <p:nvPr/>
        </p:nvSpPr>
        <p:spPr>
          <a:xfrm>
            <a:off x="4140000" y="2153880"/>
            <a:ext cx="6955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42"/>
          <p:cNvSpPr/>
          <p:nvPr/>
        </p:nvSpPr>
        <p:spPr>
          <a:xfrm>
            <a:off x="5548680" y="2153880"/>
            <a:ext cx="5353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3"/>
          <p:cNvSpPr/>
          <p:nvPr/>
        </p:nvSpPr>
        <p:spPr>
          <a:xfrm>
            <a:off x="7676280" y="2627280"/>
            <a:ext cx="366120" cy="215640"/>
          </a:xfrm>
          <a:prstGeom prst="rect">
            <a:avLst/>
          </a:prstGeom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Line 44"/>
          <p:cNvSpPr/>
          <p:nvPr/>
        </p:nvSpPr>
        <p:spPr>
          <a:xfrm>
            <a:off x="251280" y="3094920"/>
            <a:ext cx="8209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CustomShape 45"/>
          <p:cNvSpPr/>
          <p:nvPr/>
        </p:nvSpPr>
        <p:spPr>
          <a:xfrm>
            <a:off x="286524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46"/>
          <p:cNvSpPr/>
          <p:nvPr/>
        </p:nvSpPr>
        <p:spPr>
          <a:xfrm>
            <a:off x="359208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47"/>
          <p:cNvSpPr/>
          <p:nvPr/>
        </p:nvSpPr>
        <p:spPr>
          <a:xfrm>
            <a:off x="427824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48"/>
          <p:cNvSpPr/>
          <p:nvPr/>
        </p:nvSpPr>
        <p:spPr>
          <a:xfrm>
            <a:off x="500940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49"/>
          <p:cNvSpPr/>
          <p:nvPr/>
        </p:nvSpPr>
        <p:spPr>
          <a:xfrm>
            <a:off x="572436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50"/>
          <p:cNvSpPr/>
          <p:nvPr/>
        </p:nvSpPr>
        <p:spPr>
          <a:xfrm>
            <a:off x="646992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1"/>
          <p:cNvSpPr/>
          <p:nvPr/>
        </p:nvSpPr>
        <p:spPr>
          <a:xfrm>
            <a:off x="774324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52"/>
          <p:cNvSpPr/>
          <p:nvPr/>
        </p:nvSpPr>
        <p:spPr>
          <a:xfrm>
            <a:off x="7147440" y="309528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53"/>
          <p:cNvSpPr/>
          <p:nvPr/>
        </p:nvSpPr>
        <p:spPr>
          <a:xfrm>
            <a:off x="387360" y="3121200"/>
            <a:ext cx="200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M (maintenance)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Line 54"/>
          <p:cNvSpPr/>
          <p:nvPr/>
        </p:nvSpPr>
        <p:spPr>
          <a:xfrm>
            <a:off x="251280" y="3456000"/>
            <a:ext cx="8209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55"/>
          <p:cNvSpPr/>
          <p:nvPr/>
        </p:nvSpPr>
        <p:spPr>
          <a:xfrm>
            <a:off x="286524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56"/>
          <p:cNvSpPr/>
          <p:nvPr/>
        </p:nvSpPr>
        <p:spPr>
          <a:xfrm>
            <a:off x="359208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5" name="CustomShape 57"/>
          <p:cNvSpPr/>
          <p:nvPr/>
        </p:nvSpPr>
        <p:spPr>
          <a:xfrm>
            <a:off x="427824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58"/>
          <p:cNvSpPr/>
          <p:nvPr/>
        </p:nvSpPr>
        <p:spPr>
          <a:xfrm>
            <a:off x="500940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59"/>
          <p:cNvSpPr/>
          <p:nvPr/>
        </p:nvSpPr>
        <p:spPr>
          <a:xfrm>
            <a:off x="572436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60"/>
          <p:cNvSpPr/>
          <p:nvPr/>
        </p:nvSpPr>
        <p:spPr>
          <a:xfrm>
            <a:off x="646992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61"/>
          <p:cNvSpPr/>
          <p:nvPr/>
        </p:nvSpPr>
        <p:spPr>
          <a:xfrm>
            <a:off x="774324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62"/>
          <p:cNvSpPr/>
          <p:nvPr/>
        </p:nvSpPr>
        <p:spPr>
          <a:xfrm>
            <a:off x="7147440" y="345636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1" name="CustomShape 63"/>
          <p:cNvSpPr/>
          <p:nvPr/>
        </p:nvSpPr>
        <p:spPr>
          <a:xfrm>
            <a:off x="387360" y="3443760"/>
            <a:ext cx="2095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V (mission)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64"/>
          <p:cNvSpPr/>
          <p:nvPr/>
        </p:nvSpPr>
        <p:spPr>
          <a:xfrm>
            <a:off x="387360" y="4104000"/>
            <a:ext cx="200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   (disponible)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Line 65"/>
          <p:cNvSpPr/>
          <p:nvPr/>
        </p:nvSpPr>
        <p:spPr>
          <a:xfrm>
            <a:off x="251280" y="4104000"/>
            <a:ext cx="8209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CustomShape 66"/>
          <p:cNvSpPr/>
          <p:nvPr/>
        </p:nvSpPr>
        <p:spPr>
          <a:xfrm>
            <a:off x="431316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67"/>
          <p:cNvSpPr/>
          <p:nvPr/>
        </p:nvSpPr>
        <p:spPr>
          <a:xfrm>
            <a:off x="359208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68"/>
          <p:cNvSpPr/>
          <p:nvPr/>
        </p:nvSpPr>
        <p:spPr>
          <a:xfrm>
            <a:off x="501696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7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69"/>
          <p:cNvSpPr/>
          <p:nvPr/>
        </p:nvSpPr>
        <p:spPr>
          <a:xfrm>
            <a:off x="572436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70"/>
          <p:cNvSpPr/>
          <p:nvPr/>
        </p:nvSpPr>
        <p:spPr>
          <a:xfrm>
            <a:off x="646992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71"/>
          <p:cNvSpPr/>
          <p:nvPr/>
        </p:nvSpPr>
        <p:spPr>
          <a:xfrm>
            <a:off x="717732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72"/>
          <p:cNvSpPr/>
          <p:nvPr/>
        </p:nvSpPr>
        <p:spPr>
          <a:xfrm>
            <a:off x="774324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3"/>
          <p:cNvSpPr/>
          <p:nvPr/>
        </p:nvSpPr>
        <p:spPr>
          <a:xfrm>
            <a:off x="2872080" y="410400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74"/>
          <p:cNvSpPr/>
          <p:nvPr/>
        </p:nvSpPr>
        <p:spPr>
          <a:xfrm>
            <a:off x="766440" y="4779720"/>
            <a:ext cx="64206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n’a pas bien atteint l’objectif « disponibilité » / «  Robustness ».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a plus ou moins atteint l’objectif « alisage de maintenances ».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75"/>
          <p:cNvSpPr/>
          <p:nvPr/>
        </p:nvSpPr>
        <p:spPr>
          <a:xfrm>
            <a:off x="387360" y="3734640"/>
            <a:ext cx="20023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# S (storage)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76"/>
          <p:cNvSpPr/>
          <p:nvPr/>
        </p:nvSpPr>
        <p:spPr>
          <a:xfrm>
            <a:off x="251280" y="3734640"/>
            <a:ext cx="820908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77"/>
          <p:cNvSpPr/>
          <p:nvPr/>
        </p:nvSpPr>
        <p:spPr>
          <a:xfrm>
            <a:off x="2872080" y="373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8"/>
          <p:cNvSpPr/>
          <p:nvPr/>
        </p:nvSpPr>
        <p:spPr>
          <a:xfrm>
            <a:off x="3592080" y="373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79"/>
          <p:cNvSpPr/>
          <p:nvPr/>
        </p:nvSpPr>
        <p:spPr>
          <a:xfrm>
            <a:off x="4278240" y="3734640"/>
            <a:ext cx="297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80"/>
          <p:cNvSpPr/>
          <p:nvPr/>
        </p:nvSpPr>
        <p:spPr>
          <a:xfrm>
            <a:off x="5794200" y="3734640"/>
            <a:ext cx="2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81"/>
          <p:cNvSpPr/>
          <p:nvPr/>
        </p:nvSpPr>
        <p:spPr>
          <a:xfrm>
            <a:off x="6435000" y="3734640"/>
            <a:ext cx="2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82"/>
          <p:cNvSpPr/>
          <p:nvPr/>
        </p:nvSpPr>
        <p:spPr>
          <a:xfrm>
            <a:off x="7161840" y="3734640"/>
            <a:ext cx="2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83"/>
          <p:cNvSpPr/>
          <p:nvPr/>
        </p:nvSpPr>
        <p:spPr>
          <a:xfrm>
            <a:off x="7848720" y="3734640"/>
            <a:ext cx="2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84"/>
          <p:cNvSpPr/>
          <p:nvPr/>
        </p:nvSpPr>
        <p:spPr>
          <a:xfrm>
            <a:off x="5047200" y="3734640"/>
            <a:ext cx="289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22960" y="2926080"/>
            <a:ext cx="54864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303520" y="2926440"/>
            <a:ext cx="548640" cy="54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t+1</a:t>
            </a:r>
            <a:endParaRPr b="0" lang="en-US" sz="1800" spc="-1" strike="noStrike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1838160" y="2011680"/>
            <a:ext cx="154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ai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1838160" y="3840480"/>
            <a:ext cx="12708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Mission “a”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27" name="Line 5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b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 baseline="-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endParaRPr b="0" lang="en-US" sz="1800" spc="-1" strike="noStrike" baseline="-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28" name="Line 6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29" name="Line 7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cxnSp>
        <p:nvCxnSpPr>
          <p:cNvPr id="130" name="Line 8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</a:ln>
        </p:spPr>
      </p:cxnSp>
      <p:cxnSp>
        <p:nvCxnSpPr>
          <p:cNvPr id="131" name="Line 9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b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t+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</a:t>
            </a:r>
            <a:r>
              <a:rPr b="0" lang="en-US" sz="1800" spc="-1" strike="noStrike" baseline="-3300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132" name="CustomShape 10"/>
          <p:cNvSpPr/>
          <p:nvPr/>
        </p:nvSpPr>
        <p:spPr>
          <a:xfrm>
            <a:off x="1838160" y="1097640"/>
            <a:ext cx="15451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Storage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133" name="Line 11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custDash/>
          </a:ln>
        </p:spPr>
      </p:cxnSp>
      <p:cxnSp>
        <p:nvCxnSpPr>
          <p:cNvPr id="13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000000"/>
            </a:solidFill>
            <a:custDash/>
            <a:tailEnd len="med" type="triangle" w="med"/>
          </a:ln>
        </p:spPr>
        <p:txBody>
          <a:bodyPr lIns="90000" rIns="90000" tIns="45000" bIns="45000"/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 baseline="-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endParaRPr b="0" lang="en-US" sz="1800" spc="-1" strike="noStrike" baseline="-3300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LibreOffice/5.1.6.2$Linux_X86_64 LibreOffice_project/10m0$Build-2</Application>
  <Words>92</Words>
  <Paragraphs>72</Paragraphs>
  <Company>ISAE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2017-10-06T08:22:35Z</dcterms:created>
  <dc:creator>f.peschiera</dc:creator>
  <dc:description/>
  <dc:language>en-US</dc:language>
  <cp:lastModifiedBy/>
  <dcterms:modified xsi:type="dcterms:W3CDTF">2018-02-15T19:04:11Z</dcterms:modified>
  <cp:revision>8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ISAE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Affichage à l'écran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</vt:i4>
  </property>
</Properties>
</file>