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95" autoAdjust="0"/>
    <p:restoredTop sz="94660"/>
  </p:normalViewPr>
  <p:slideViewPr>
    <p:cSldViewPr snapToGrid="0">
      <p:cViewPr>
        <p:scale>
          <a:sx n="66" d="100"/>
          <a:sy n="66" d="100"/>
        </p:scale>
        <p:origin x="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E7FB-2499-496E-A7C2-DF41ADA26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64D40-EC2F-434D-9DD3-F33C18F17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8B3D8-FB1B-4094-99DF-7F8D6C41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1229-D055-4C5C-9841-23212421BD35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0679-39CC-4986-8FB6-01A7EE3A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61E5-83B7-4989-B2CF-6293A080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DB85-6AEF-41A1-A776-CBDCEC5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1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962A-F958-4A16-9B50-DEBA930C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AD7A9-1918-45A6-97A2-1ACBF55CD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E8AF-95EC-4E6B-B961-659E2C35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1229-D055-4C5C-9841-23212421BD35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95A8F-A35E-4628-858A-927BB641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6639-47A5-4A7D-A511-C597B6A0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DB85-6AEF-41A1-A776-CBDCEC5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CD350-CD9B-4BBE-A722-9E73B3AC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53346-612E-4C74-A8F2-6A5C14489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627B-3EAA-4EDC-9671-82F9034B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1229-D055-4C5C-9841-23212421BD35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8AD9-03AD-4CFA-B794-65B4CEDE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C79EB-E689-4EEA-A072-0806674E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DB85-6AEF-41A1-A776-CBDCEC5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191-4A9E-4177-8C97-4754D2B2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F664-5EDE-4DB9-9AF8-90C2694C2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BCE8-BB64-44FC-A7E2-5176C163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1229-D055-4C5C-9841-23212421BD35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B3F8-0FF2-46DB-866F-6F4F6951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4EF8-6416-445A-B40A-EC0FCD0E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DB85-6AEF-41A1-A776-CBDCEC5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5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6640-6CD6-4CE6-BFF3-0D5F4C56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7D662-E582-4ED4-815B-ECA6C372E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515F-AE9C-4648-BFD4-6916A813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1229-D055-4C5C-9841-23212421BD35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8050-4AA5-49D2-81E5-E7DA65D2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542F-E6ED-41E9-8604-EE5531DC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DB85-6AEF-41A1-A776-CBDCEC5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4C21-CCDD-40DE-99F4-171B7FD5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9463-C8ED-4B2B-9D37-EBB8EEA49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79FD-1CE1-4D6F-8BA7-8DF23B45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69C8-F1CD-4422-BD17-EEA83ED2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1229-D055-4C5C-9841-23212421BD35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E07D5-2067-489E-A04F-0318A8F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3DEBB-5623-486D-8BBD-BC97FDE1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DB85-6AEF-41A1-A776-CBDCEC5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8A58-FD16-4444-BD8A-BB967888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E1F6-6772-4DAC-B235-23547E675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E946F-B401-479D-97DA-0C983D27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49ADC-9015-49A9-8348-64C227ECD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EF9D5-E2AE-46E0-B945-8B957548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4BE1F-1B42-4ED8-88BA-EFC82F54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1229-D055-4C5C-9841-23212421BD35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26EFC-2A49-4B6D-ABFA-28F10687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8F6D5-6902-4D83-ACEC-389D0DDC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DB85-6AEF-41A1-A776-CBDCEC5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8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97AD-2C8C-426A-8874-93F6FBDD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5EB27-EE0E-4D86-99CC-E7D27C7A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1229-D055-4C5C-9841-23212421BD35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1443B-408D-48BE-BF97-150B8BED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85EB6-278E-438A-94A3-09388658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DB85-6AEF-41A1-A776-CBDCEC5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5DA2F-4672-4F03-8FD1-73FEB824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1229-D055-4C5C-9841-23212421BD35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E8219-AD5D-403F-981C-ED4C6E7F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4589C-61E5-40E6-A157-13E29F76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DB85-6AEF-41A1-A776-CBDCEC5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AC33-343F-4AE8-832D-7397DC4B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C436-1693-4CBF-A05C-02FDF75D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2A900-223D-4457-894D-04182A839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7736F-CA75-4604-AE7B-5DE73D94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1229-D055-4C5C-9841-23212421BD35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634F-4DF9-403A-86B6-9AC4EF8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6887-CAD7-4339-A593-80760107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DB85-6AEF-41A1-A776-CBDCEC5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5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C249-59B6-4001-9BC7-C6F86572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52BC6-2077-4073-ACDC-8F0D2E130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94A83-681C-4E95-BF0F-364E28F64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C114E-4E09-4555-84B0-35BFCF5B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1229-D055-4C5C-9841-23212421BD35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23CD-D7B6-486B-A07E-72C97730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9E075-DAF1-4987-BF54-B7F38932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DB85-6AEF-41A1-A776-CBDCEC5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DB72C-4FB1-4907-BDF1-FD30BBF8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E4C8A-B897-4E0E-80CE-16570CBF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F203-BB0F-4A40-9181-9FE2306FE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1229-D055-4C5C-9841-23212421BD35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9C19-045E-40C9-8962-585816B77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243BD-01F1-490B-A960-0E431B8D6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DB85-6AEF-41A1-A776-CBDCEC543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4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C2F316-3821-4801-ABCD-1B1BDF36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5" y="469043"/>
            <a:ext cx="6328508" cy="61702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C5A580-27D1-489B-979E-6CE27E293B5E}"/>
              </a:ext>
            </a:extLst>
          </p:cNvPr>
          <p:cNvSpPr/>
          <p:nvPr/>
        </p:nvSpPr>
        <p:spPr>
          <a:xfrm>
            <a:off x="4506951" y="2309446"/>
            <a:ext cx="1937779" cy="74027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C0F4D-77FF-4370-AF98-6CD7BF1F2D0F}"/>
              </a:ext>
            </a:extLst>
          </p:cNvPr>
          <p:cNvSpPr txBox="1"/>
          <p:nvPr/>
        </p:nvSpPr>
        <p:spPr>
          <a:xfrm>
            <a:off x="8266256" y="2014516"/>
            <a:ext cx="1268168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Status label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C6630-C9DA-4B09-AFAF-F6CCDFAF6AFA}"/>
              </a:ext>
            </a:extLst>
          </p:cNvPr>
          <p:cNvSpPr txBox="1"/>
          <p:nvPr/>
        </p:nvSpPr>
        <p:spPr>
          <a:xfrm>
            <a:off x="8266256" y="3152001"/>
            <a:ext cx="1516373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8F8540-C061-4CBB-97B4-512B4E786E58}"/>
              </a:ext>
            </a:extLst>
          </p:cNvPr>
          <p:cNvSpPr/>
          <p:nvPr/>
        </p:nvSpPr>
        <p:spPr>
          <a:xfrm>
            <a:off x="4923746" y="1337606"/>
            <a:ext cx="1404730" cy="5123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A0AFE-EB6E-4349-B9B9-1BA7A9AE236C}"/>
              </a:ext>
            </a:extLst>
          </p:cNvPr>
          <p:cNvSpPr/>
          <p:nvPr/>
        </p:nvSpPr>
        <p:spPr>
          <a:xfrm>
            <a:off x="232475" y="1337606"/>
            <a:ext cx="1815548" cy="5123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E350C-79CC-4DB6-8DD1-BC172F10A695}"/>
              </a:ext>
            </a:extLst>
          </p:cNvPr>
          <p:cNvSpPr txBox="1"/>
          <p:nvPr/>
        </p:nvSpPr>
        <p:spPr>
          <a:xfrm>
            <a:off x="8266256" y="877031"/>
            <a:ext cx="206791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Reading a template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0329F27-8E51-491F-89DE-1BBB7DE0F1F9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rot="5400000" flipH="1" flipV="1">
            <a:off x="4565298" y="-2363351"/>
            <a:ext cx="275909" cy="7126007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5C369C4-A5EB-4963-B286-D5E110FAD2B4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6328476" y="1593791"/>
            <a:ext cx="1937780" cy="605391"/>
          </a:xfrm>
          <a:prstGeom prst="bent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5DC0A7-49D1-43A0-B424-C3E670909F9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444730" y="2679586"/>
            <a:ext cx="1821526" cy="657081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13FAFE-5599-4960-9A19-4D15DB514495}"/>
              </a:ext>
            </a:extLst>
          </p:cNvPr>
          <p:cNvSpPr txBox="1"/>
          <p:nvPr/>
        </p:nvSpPr>
        <p:spPr>
          <a:xfrm>
            <a:off x="8266255" y="4289486"/>
            <a:ext cx="1621207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Action buttons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A5D440-54B7-4DA9-9B6E-4BABCF6D3164}"/>
              </a:ext>
            </a:extLst>
          </p:cNvPr>
          <p:cNvSpPr/>
          <p:nvPr/>
        </p:nvSpPr>
        <p:spPr>
          <a:xfrm>
            <a:off x="297281" y="3133670"/>
            <a:ext cx="6328508" cy="3124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BEF7428-874F-438D-BDC8-2C60D58C3F52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6625789" y="3289890"/>
            <a:ext cx="1640466" cy="1184262"/>
          </a:xfrm>
          <a:prstGeom prst="bentConnector3">
            <a:avLst>
              <a:gd name="adj1" fmla="val 269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9B9D10E-3416-46F4-9137-7CE29E11EBF3}"/>
              </a:ext>
            </a:extLst>
          </p:cNvPr>
          <p:cNvSpPr txBox="1"/>
          <p:nvPr/>
        </p:nvSpPr>
        <p:spPr>
          <a:xfrm>
            <a:off x="8266256" y="5426970"/>
            <a:ext cx="1268168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 screen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1C7E55-97EA-427C-A566-F6EB6335A632}"/>
              </a:ext>
            </a:extLst>
          </p:cNvPr>
          <p:cNvSpPr/>
          <p:nvPr/>
        </p:nvSpPr>
        <p:spPr>
          <a:xfrm>
            <a:off x="297281" y="3571230"/>
            <a:ext cx="6430123" cy="28177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CC1EA84-9669-44EB-88E4-A5300C3139DB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>
            <a:off x="6727404" y="4980094"/>
            <a:ext cx="1538852" cy="631542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7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 Peschiera</dc:creator>
  <cp:lastModifiedBy>Franco Peschiera</cp:lastModifiedBy>
  <cp:revision>5</cp:revision>
  <dcterms:created xsi:type="dcterms:W3CDTF">2020-10-08T16:03:47Z</dcterms:created>
  <dcterms:modified xsi:type="dcterms:W3CDTF">2020-10-08T17:32:15Z</dcterms:modified>
</cp:coreProperties>
</file>