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71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A8426-5916-421B-8CA2-28499FDB3B0E}" type="datetimeFigureOut">
              <a:rPr lang="fr-FR" smtClean="0"/>
              <a:t>06/10/2017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2E8C4-0D2D-4DA7-9FD5-F9EC00A2E7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6333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A8426-5916-421B-8CA2-28499FDB3B0E}" type="datetimeFigureOut">
              <a:rPr lang="fr-FR" smtClean="0"/>
              <a:t>06/10/2017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2E8C4-0D2D-4DA7-9FD5-F9EC00A2E7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6968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A8426-5916-421B-8CA2-28499FDB3B0E}" type="datetimeFigureOut">
              <a:rPr lang="fr-FR" smtClean="0"/>
              <a:t>06/10/2017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2E8C4-0D2D-4DA7-9FD5-F9EC00A2E7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9390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A8426-5916-421B-8CA2-28499FDB3B0E}" type="datetimeFigureOut">
              <a:rPr lang="fr-FR" smtClean="0"/>
              <a:t>06/10/2017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2E8C4-0D2D-4DA7-9FD5-F9EC00A2E7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7702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A8426-5916-421B-8CA2-28499FDB3B0E}" type="datetimeFigureOut">
              <a:rPr lang="fr-FR" smtClean="0"/>
              <a:t>06/10/2017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2E8C4-0D2D-4DA7-9FD5-F9EC00A2E7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6680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A8426-5916-421B-8CA2-28499FDB3B0E}" type="datetimeFigureOut">
              <a:rPr lang="fr-FR" smtClean="0"/>
              <a:t>06/10/2017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2E8C4-0D2D-4DA7-9FD5-F9EC00A2E7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2895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A8426-5916-421B-8CA2-28499FDB3B0E}" type="datetimeFigureOut">
              <a:rPr lang="fr-FR" smtClean="0"/>
              <a:t>06/10/2017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2E8C4-0D2D-4DA7-9FD5-F9EC00A2E7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405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A8426-5916-421B-8CA2-28499FDB3B0E}" type="datetimeFigureOut">
              <a:rPr lang="fr-FR" smtClean="0"/>
              <a:t>06/10/2017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2E8C4-0D2D-4DA7-9FD5-F9EC00A2E7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2166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A8426-5916-421B-8CA2-28499FDB3B0E}" type="datetimeFigureOut">
              <a:rPr lang="fr-FR" smtClean="0"/>
              <a:t>06/10/2017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2E8C4-0D2D-4DA7-9FD5-F9EC00A2E7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547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A8426-5916-421B-8CA2-28499FDB3B0E}" type="datetimeFigureOut">
              <a:rPr lang="fr-FR" smtClean="0"/>
              <a:t>06/10/2017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2E8C4-0D2D-4DA7-9FD5-F9EC00A2E7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3362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A8426-5916-421B-8CA2-28499FDB3B0E}" type="datetimeFigureOut">
              <a:rPr lang="fr-FR" smtClean="0"/>
              <a:t>06/10/2017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2E8C4-0D2D-4DA7-9FD5-F9EC00A2E7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3038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A8426-5916-421B-8CA2-28499FDB3B0E}" type="datetimeFigureOut">
              <a:rPr lang="fr-FR" smtClean="0"/>
              <a:t>06/10/2017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2E8C4-0D2D-4DA7-9FD5-F9EC00A2E7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2097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5"/>
          <p:cNvCxnSpPr/>
          <p:nvPr/>
        </p:nvCxnSpPr>
        <p:spPr>
          <a:xfrm>
            <a:off x="2691792" y="862863"/>
            <a:ext cx="0" cy="3600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3403871" y="862863"/>
            <a:ext cx="0" cy="3600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5540108" y="862863"/>
            <a:ext cx="0" cy="3600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6252187" y="862863"/>
            <a:ext cx="0" cy="3600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7676345" y="862863"/>
            <a:ext cx="0" cy="3600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4115950" y="862863"/>
            <a:ext cx="0" cy="3600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4828029" y="862863"/>
            <a:ext cx="0" cy="3600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6964266" y="862863"/>
            <a:ext cx="0" cy="3600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8388424" y="862863"/>
            <a:ext cx="0" cy="3600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691792" y="1006879"/>
            <a:ext cx="356039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540108" y="1006879"/>
            <a:ext cx="36184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4528248" y="358807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années</a:t>
            </a:r>
            <a:endParaRPr lang="fr-FR" dirty="0"/>
          </a:p>
        </p:txBody>
      </p:sp>
      <p:sp>
        <p:nvSpPr>
          <p:cNvPr id="19" name="ZoneTexte 18"/>
          <p:cNvSpPr txBox="1"/>
          <p:nvPr/>
        </p:nvSpPr>
        <p:spPr>
          <a:xfrm>
            <a:off x="1164608" y="1695981"/>
            <a:ext cx="803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Avions</a:t>
            </a:r>
            <a:endParaRPr lang="fr-FR" dirty="0"/>
          </a:p>
        </p:txBody>
      </p:sp>
      <p:sp>
        <p:nvSpPr>
          <p:cNvPr id="21" name="Rectangle 20"/>
          <p:cNvSpPr/>
          <p:nvPr/>
        </p:nvSpPr>
        <p:spPr>
          <a:xfrm>
            <a:off x="4133042" y="1239995"/>
            <a:ext cx="356039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676345" y="1239995"/>
            <a:ext cx="36184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</a:t>
            </a:r>
            <a:endParaRPr lang="fr-FR" dirty="0"/>
          </a:p>
        </p:txBody>
      </p:sp>
      <p:sp>
        <p:nvSpPr>
          <p:cNvPr id="23" name="Rectangle 22"/>
          <p:cNvSpPr/>
          <p:nvPr/>
        </p:nvSpPr>
        <p:spPr>
          <a:xfrm>
            <a:off x="3403871" y="1468109"/>
            <a:ext cx="356039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256821" y="1468109"/>
            <a:ext cx="36184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</a:t>
            </a:r>
            <a:endParaRPr lang="fr-FR" dirty="0"/>
          </a:p>
        </p:txBody>
      </p:sp>
      <p:sp>
        <p:nvSpPr>
          <p:cNvPr id="25" name="Rectangle 24"/>
          <p:cNvSpPr/>
          <p:nvPr/>
        </p:nvSpPr>
        <p:spPr>
          <a:xfrm>
            <a:off x="3403870" y="1695981"/>
            <a:ext cx="356039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964265" y="1695981"/>
            <a:ext cx="36184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</a:t>
            </a:r>
            <a:endParaRPr lang="fr-FR" dirty="0"/>
          </a:p>
        </p:txBody>
      </p:sp>
      <p:sp>
        <p:nvSpPr>
          <p:cNvPr id="27" name="Rectangle 26"/>
          <p:cNvSpPr/>
          <p:nvPr/>
        </p:nvSpPr>
        <p:spPr>
          <a:xfrm>
            <a:off x="3403872" y="1006879"/>
            <a:ext cx="178018" cy="21602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124418" y="1006879"/>
            <a:ext cx="439582" cy="21602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252187" y="1006879"/>
            <a:ext cx="366478" cy="21602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644120" y="1695981"/>
            <a:ext cx="974545" cy="21602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124418" y="1695981"/>
            <a:ext cx="974545" cy="21602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131994" y="1468109"/>
            <a:ext cx="696036" cy="21602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540614" y="1468109"/>
            <a:ext cx="535554" cy="21602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676345" y="1023971"/>
            <a:ext cx="366478" cy="21602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691792" y="2610285"/>
            <a:ext cx="356039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540108" y="2610285"/>
            <a:ext cx="36184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</a:t>
            </a:r>
            <a:endParaRPr lang="fr-FR" dirty="0"/>
          </a:p>
        </p:txBody>
      </p:sp>
      <p:sp>
        <p:nvSpPr>
          <p:cNvPr id="41" name="Rectangle 40"/>
          <p:cNvSpPr/>
          <p:nvPr/>
        </p:nvSpPr>
        <p:spPr>
          <a:xfrm>
            <a:off x="4133042" y="1925654"/>
            <a:ext cx="356039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</a:t>
            </a:r>
          </a:p>
        </p:txBody>
      </p:sp>
      <p:sp>
        <p:nvSpPr>
          <p:cNvPr id="42" name="Rectangle 41"/>
          <p:cNvSpPr/>
          <p:nvPr/>
        </p:nvSpPr>
        <p:spPr>
          <a:xfrm>
            <a:off x="7676345" y="1925654"/>
            <a:ext cx="36184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</a:t>
            </a:r>
            <a:endParaRPr lang="fr-FR" dirty="0"/>
          </a:p>
        </p:txBody>
      </p:sp>
      <p:sp>
        <p:nvSpPr>
          <p:cNvPr id="43" name="Rectangle 42"/>
          <p:cNvSpPr/>
          <p:nvPr/>
        </p:nvSpPr>
        <p:spPr>
          <a:xfrm>
            <a:off x="3411872" y="2153768"/>
            <a:ext cx="356039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</a:t>
            </a:r>
          </a:p>
        </p:txBody>
      </p:sp>
      <p:sp>
        <p:nvSpPr>
          <p:cNvPr id="44" name="Rectangle 43"/>
          <p:cNvSpPr/>
          <p:nvPr/>
        </p:nvSpPr>
        <p:spPr>
          <a:xfrm>
            <a:off x="6264822" y="2153768"/>
            <a:ext cx="36184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</a:t>
            </a:r>
            <a:endParaRPr lang="fr-FR" dirty="0"/>
          </a:p>
        </p:txBody>
      </p:sp>
      <p:sp>
        <p:nvSpPr>
          <p:cNvPr id="45" name="Rectangle 44"/>
          <p:cNvSpPr/>
          <p:nvPr/>
        </p:nvSpPr>
        <p:spPr>
          <a:xfrm>
            <a:off x="4098145" y="2373529"/>
            <a:ext cx="356039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</a:t>
            </a:r>
          </a:p>
        </p:txBody>
      </p:sp>
      <p:sp>
        <p:nvSpPr>
          <p:cNvPr id="46" name="Rectangle 45"/>
          <p:cNvSpPr/>
          <p:nvPr/>
        </p:nvSpPr>
        <p:spPr>
          <a:xfrm>
            <a:off x="8015340" y="2373529"/>
            <a:ext cx="36184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</a:t>
            </a:r>
            <a:endParaRPr lang="fr-FR" dirty="0"/>
          </a:p>
        </p:txBody>
      </p:sp>
      <p:sp>
        <p:nvSpPr>
          <p:cNvPr id="47" name="Rectangle 46"/>
          <p:cNvSpPr/>
          <p:nvPr/>
        </p:nvSpPr>
        <p:spPr>
          <a:xfrm>
            <a:off x="3403872" y="2610285"/>
            <a:ext cx="178018" cy="21602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</a:t>
            </a:r>
          </a:p>
        </p:txBody>
      </p:sp>
      <p:sp>
        <p:nvSpPr>
          <p:cNvPr id="48" name="Rectangle 47"/>
          <p:cNvSpPr/>
          <p:nvPr/>
        </p:nvSpPr>
        <p:spPr>
          <a:xfrm>
            <a:off x="4124418" y="2610285"/>
            <a:ext cx="439582" cy="21602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</a:t>
            </a:r>
          </a:p>
        </p:txBody>
      </p:sp>
      <p:sp>
        <p:nvSpPr>
          <p:cNvPr id="49" name="Rectangle 48"/>
          <p:cNvSpPr/>
          <p:nvPr/>
        </p:nvSpPr>
        <p:spPr>
          <a:xfrm>
            <a:off x="6252187" y="2610285"/>
            <a:ext cx="366478" cy="21602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</a:t>
            </a:r>
          </a:p>
        </p:txBody>
      </p:sp>
      <p:sp>
        <p:nvSpPr>
          <p:cNvPr id="50" name="Rectangle 49"/>
          <p:cNvSpPr/>
          <p:nvPr/>
        </p:nvSpPr>
        <p:spPr>
          <a:xfrm>
            <a:off x="6338395" y="2373529"/>
            <a:ext cx="974545" cy="21602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</a:t>
            </a:r>
            <a:endParaRPr lang="fr-FR" dirty="0"/>
          </a:p>
        </p:txBody>
      </p:sp>
      <p:sp>
        <p:nvSpPr>
          <p:cNvPr id="51" name="Rectangle 50"/>
          <p:cNvSpPr/>
          <p:nvPr/>
        </p:nvSpPr>
        <p:spPr>
          <a:xfrm>
            <a:off x="4818694" y="2373529"/>
            <a:ext cx="729922" cy="21602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</a:t>
            </a:r>
            <a:endParaRPr lang="fr-FR" dirty="0"/>
          </a:p>
        </p:txBody>
      </p:sp>
      <p:sp>
        <p:nvSpPr>
          <p:cNvPr id="52" name="Rectangle 51"/>
          <p:cNvSpPr/>
          <p:nvPr/>
        </p:nvSpPr>
        <p:spPr>
          <a:xfrm>
            <a:off x="4139995" y="2153768"/>
            <a:ext cx="696036" cy="21602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</a:t>
            </a:r>
          </a:p>
        </p:txBody>
      </p:sp>
      <p:sp>
        <p:nvSpPr>
          <p:cNvPr id="53" name="Rectangle 52"/>
          <p:cNvSpPr/>
          <p:nvPr/>
        </p:nvSpPr>
        <p:spPr>
          <a:xfrm>
            <a:off x="5548615" y="2153768"/>
            <a:ext cx="535554" cy="21602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</a:t>
            </a:r>
          </a:p>
        </p:txBody>
      </p:sp>
      <p:sp>
        <p:nvSpPr>
          <p:cNvPr id="54" name="Rectangle 53"/>
          <p:cNvSpPr/>
          <p:nvPr/>
        </p:nvSpPr>
        <p:spPr>
          <a:xfrm>
            <a:off x="7676345" y="2627377"/>
            <a:ext cx="366478" cy="21602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</a:t>
            </a:r>
          </a:p>
        </p:txBody>
      </p:sp>
      <p:cxnSp>
        <p:nvCxnSpPr>
          <p:cNvPr id="56" name="Connecteur droit 55"/>
          <p:cNvCxnSpPr/>
          <p:nvPr/>
        </p:nvCxnSpPr>
        <p:spPr>
          <a:xfrm>
            <a:off x="251520" y="3095111"/>
            <a:ext cx="82089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ZoneTexte 56"/>
          <p:cNvSpPr txBox="1"/>
          <p:nvPr/>
        </p:nvSpPr>
        <p:spPr>
          <a:xfrm>
            <a:off x="2863100" y="30951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</a:t>
            </a:r>
          </a:p>
        </p:txBody>
      </p:sp>
      <p:sp>
        <p:nvSpPr>
          <p:cNvPr id="58" name="ZoneTexte 57"/>
          <p:cNvSpPr txBox="1"/>
          <p:nvPr/>
        </p:nvSpPr>
        <p:spPr>
          <a:xfrm>
            <a:off x="3589891" y="30951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3</a:t>
            </a:r>
          </a:p>
        </p:txBody>
      </p:sp>
      <p:sp>
        <p:nvSpPr>
          <p:cNvPr id="59" name="ZoneTexte 58"/>
          <p:cNvSpPr txBox="1"/>
          <p:nvPr/>
        </p:nvSpPr>
        <p:spPr>
          <a:xfrm>
            <a:off x="4276164" y="30951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3</a:t>
            </a:r>
          </a:p>
        </p:txBody>
      </p:sp>
      <p:sp>
        <p:nvSpPr>
          <p:cNvPr id="60" name="ZoneTexte 59"/>
          <p:cNvSpPr txBox="1"/>
          <p:nvPr/>
        </p:nvSpPr>
        <p:spPr>
          <a:xfrm>
            <a:off x="5007096" y="30951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</a:t>
            </a:r>
          </a:p>
        </p:txBody>
      </p:sp>
      <p:sp>
        <p:nvSpPr>
          <p:cNvPr id="61" name="ZoneTexte 60"/>
          <p:cNvSpPr txBox="1"/>
          <p:nvPr/>
        </p:nvSpPr>
        <p:spPr>
          <a:xfrm>
            <a:off x="5722328" y="30951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</a:t>
            </a:r>
          </a:p>
        </p:txBody>
      </p:sp>
      <p:sp>
        <p:nvSpPr>
          <p:cNvPr id="62" name="ZoneTexte 61"/>
          <p:cNvSpPr txBox="1"/>
          <p:nvPr/>
        </p:nvSpPr>
        <p:spPr>
          <a:xfrm>
            <a:off x="6467822" y="30951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</a:t>
            </a:r>
          </a:p>
        </p:txBody>
      </p:sp>
      <p:sp>
        <p:nvSpPr>
          <p:cNvPr id="63" name="ZoneTexte 62"/>
          <p:cNvSpPr txBox="1"/>
          <p:nvPr/>
        </p:nvSpPr>
        <p:spPr>
          <a:xfrm>
            <a:off x="7741137" y="30951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3</a:t>
            </a:r>
          </a:p>
        </p:txBody>
      </p:sp>
      <p:sp>
        <p:nvSpPr>
          <p:cNvPr id="64" name="ZoneTexte 63"/>
          <p:cNvSpPr txBox="1"/>
          <p:nvPr/>
        </p:nvSpPr>
        <p:spPr>
          <a:xfrm>
            <a:off x="7145187" y="30951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65" name="ZoneTexte 64"/>
          <p:cNvSpPr txBox="1"/>
          <p:nvPr/>
        </p:nvSpPr>
        <p:spPr>
          <a:xfrm>
            <a:off x="387536" y="3121331"/>
            <a:ext cx="2002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# M (maintenance)</a:t>
            </a:r>
            <a:endParaRPr lang="fr-FR" dirty="0"/>
          </a:p>
        </p:txBody>
      </p:sp>
      <p:cxnSp>
        <p:nvCxnSpPr>
          <p:cNvPr id="66" name="Connecteur droit 65"/>
          <p:cNvCxnSpPr/>
          <p:nvPr/>
        </p:nvCxnSpPr>
        <p:spPr>
          <a:xfrm>
            <a:off x="251520" y="3456234"/>
            <a:ext cx="82089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ZoneTexte 66"/>
          <p:cNvSpPr txBox="1"/>
          <p:nvPr/>
        </p:nvSpPr>
        <p:spPr>
          <a:xfrm>
            <a:off x="2863100" y="34562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</a:t>
            </a:r>
          </a:p>
        </p:txBody>
      </p:sp>
      <p:sp>
        <p:nvSpPr>
          <p:cNvPr id="68" name="ZoneTexte 67"/>
          <p:cNvSpPr txBox="1"/>
          <p:nvPr/>
        </p:nvSpPr>
        <p:spPr>
          <a:xfrm>
            <a:off x="3589891" y="34562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</a:t>
            </a:r>
          </a:p>
        </p:txBody>
      </p:sp>
      <p:sp>
        <p:nvSpPr>
          <p:cNvPr id="69" name="ZoneTexte 68"/>
          <p:cNvSpPr txBox="1"/>
          <p:nvPr/>
        </p:nvSpPr>
        <p:spPr>
          <a:xfrm>
            <a:off x="4276164" y="34562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</a:t>
            </a:r>
          </a:p>
        </p:txBody>
      </p:sp>
      <p:sp>
        <p:nvSpPr>
          <p:cNvPr id="70" name="ZoneTexte 69"/>
          <p:cNvSpPr txBox="1"/>
          <p:nvPr/>
        </p:nvSpPr>
        <p:spPr>
          <a:xfrm>
            <a:off x="5007096" y="34562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</a:t>
            </a:r>
          </a:p>
        </p:txBody>
      </p:sp>
      <p:sp>
        <p:nvSpPr>
          <p:cNvPr id="71" name="ZoneTexte 70"/>
          <p:cNvSpPr txBox="1"/>
          <p:nvPr/>
        </p:nvSpPr>
        <p:spPr>
          <a:xfrm>
            <a:off x="5722328" y="34562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3</a:t>
            </a:r>
          </a:p>
        </p:txBody>
      </p:sp>
      <p:sp>
        <p:nvSpPr>
          <p:cNvPr id="72" name="ZoneTexte 71"/>
          <p:cNvSpPr txBox="1"/>
          <p:nvPr/>
        </p:nvSpPr>
        <p:spPr>
          <a:xfrm>
            <a:off x="6467822" y="34562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</a:t>
            </a:r>
          </a:p>
        </p:txBody>
      </p:sp>
      <p:sp>
        <p:nvSpPr>
          <p:cNvPr id="73" name="ZoneTexte 72"/>
          <p:cNvSpPr txBox="1"/>
          <p:nvPr/>
        </p:nvSpPr>
        <p:spPr>
          <a:xfrm>
            <a:off x="7741137" y="34562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</a:t>
            </a:r>
          </a:p>
        </p:txBody>
      </p:sp>
      <p:sp>
        <p:nvSpPr>
          <p:cNvPr id="74" name="ZoneTexte 73"/>
          <p:cNvSpPr txBox="1"/>
          <p:nvPr/>
        </p:nvSpPr>
        <p:spPr>
          <a:xfrm>
            <a:off x="7145187" y="34562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75" name="ZoneTexte 74"/>
          <p:cNvSpPr txBox="1"/>
          <p:nvPr/>
        </p:nvSpPr>
        <p:spPr>
          <a:xfrm>
            <a:off x="387536" y="3443704"/>
            <a:ext cx="2096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# V (mission)</a:t>
            </a:r>
            <a:endParaRPr lang="fr-FR" dirty="0"/>
          </a:p>
        </p:txBody>
      </p:sp>
      <p:sp>
        <p:nvSpPr>
          <p:cNvPr id="76" name="ZoneTexte 75"/>
          <p:cNvSpPr txBox="1"/>
          <p:nvPr/>
        </p:nvSpPr>
        <p:spPr>
          <a:xfrm>
            <a:off x="387535" y="4104088"/>
            <a:ext cx="2002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#    (disponible)</a:t>
            </a:r>
            <a:endParaRPr lang="fr-FR" dirty="0"/>
          </a:p>
        </p:txBody>
      </p:sp>
      <p:cxnSp>
        <p:nvCxnSpPr>
          <p:cNvPr id="187" name="Connecteur droit 186"/>
          <p:cNvCxnSpPr/>
          <p:nvPr/>
        </p:nvCxnSpPr>
        <p:spPr>
          <a:xfrm>
            <a:off x="251520" y="4104088"/>
            <a:ext cx="82089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ZoneTexte 187"/>
          <p:cNvSpPr txBox="1"/>
          <p:nvPr/>
        </p:nvSpPr>
        <p:spPr>
          <a:xfrm>
            <a:off x="4311061" y="41040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</a:t>
            </a:r>
          </a:p>
        </p:txBody>
      </p:sp>
      <p:sp>
        <p:nvSpPr>
          <p:cNvPr id="189" name="ZoneTexte 188"/>
          <p:cNvSpPr txBox="1"/>
          <p:nvPr/>
        </p:nvSpPr>
        <p:spPr>
          <a:xfrm>
            <a:off x="3589891" y="41040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3</a:t>
            </a:r>
          </a:p>
        </p:txBody>
      </p:sp>
      <p:sp>
        <p:nvSpPr>
          <p:cNvPr id="190" name="ZoneTexte 189"/>
          <p:cNvSpPr txBox="1"/>
          <p:nvPr/>
        </p:nvSpPr>
        <p:spPr>
          <a:xfrm>
            <a:off x="5014874" y="41040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7</a:t>
            </a:r>
          </a:p>
        </p:txBody>
      </p:sp>
      <p:sp>
        <p:nvSpPr>
          <p:cNvPr id="191" name="ZoneTexte 190"/>
          <p:cNvSpPr txBox="1"/>
          <p:nvPr/>
        </p:nvSpPr>
        <p:spPr>
          <a:xfrm>
            <a:off x="5722328" y="41040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</a:t>
            </a:r>
          </a:p>
        </p:txBody>
      </p:sp>
      <p:sp>
        <p:nvSpPr>
          <p:cNvPr id="192" name="ZoneTexte 191"/>
          <p:cNvSpPr txBox="1"/>
          <p:nvPr/>
        </p:nvSpPr>
        <p:spPr>
          <a:xfrm>
            <a:off x="6467822" y="41040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</a:t>
            </a:r>
          </a:p>
        </p:txBody>
      </p:sp>
      <p:sp>
        <p:nvSpPr>
          <p:cNvPr id="193" name="ZoneTexte 192"/>
          <p:cNvSpPr txBox="1"/>
          <p:nvPr/>
        </p:nvSpPr>
        <p:spPr>
          <a:xfrm>
            <a:off x="7175266" y="41040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6</a:t>
            </a:r>
          </a:p>
        </p:txBody>
      </p:sp>
      <p:sp>
        <p:nvSpPr>
          <p:cNvPr id="194" name="ZoneTexte 193"/>
          <p:cNvSpPr txBox="1"/>
          <p:nvPr/>
        </p:nvSpPr>
        <p:spPr>
          <a:xfrm>
            <a:off x="7741137" y="41040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3</a:t>
            </a:r>
          </a:p>
        </p:txBody>
      </p:sp>
      <p:sp>
        <p:nvSpPr>
          <p:cNvPr id="195" name="ZoneTexte 194"/>
          <p:cNvSpPr txBox="1"/>
          <p:nvPr/>
        </p:nvSpPr>
        <p:spPr>
          <a:xfrm>
            <a:off x="2869811" y="41040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6</a:t>
            </a:r>
          </a:p>
        </p:txBody>
      </p:sp>
      <p:sp>
        <p:nvSpPr>
          <p:cNvPr id="196" name="ZoneTexte 195"/>
          <p:cNvSpPr txBox="1"/>
          <p:nvPr/>
        </p:nvSpPr>
        <p:spPr>
          <a:xfrm>
            <a:off x="791580" y="4779546"/>
            <a:ext cx="63702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On n’a pas bien atteint l’objectif « disponibilité » / «  </a:t>
            </a:r>
            <a:r>
              <a:rPr lang="fr-FR" dirty="0" err="1"/>
              <a:t>Robustness</a:t>
            </a:r>
            <a:r>
              <a:rPr lang="fr-FR" dirty="0"/>
              <a:t> ».</a:t>
            </a:r>
          </a:p>
          <a:p>
            <a:r>
              <a:rPr lang="fr-FR" dirty="0"/>
              <a:t>On a plus ou moins atteint l’objectif « </a:t>
            </a:r>
            <a:r>
              <a:rPr lang="fr-FR" dirty="0" err="1"/>
              <a:t>alisage</a:t>
            </a:r>
            <a:r>
              <a:rPr lang="fr-FR" dirty="0"/>
              <a:t> de maintenances ».</a:t>
            </a:r>
          </a:p>
        </p:txBody>
      </p:sp>
      <p:sp>
        <p:nvSpPr>
          <p:cNvPr id="197" name="ZoneTexte 196"/>
          <p:cNvSpPr txBox="1"/>
          <p:nvPr/>
        </p:nvSpPr>
        <p:spPr>
          <a:xfrm>
            <a:off x="387535" y="3734756"/>
            <a:ext cx="2002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# S (</a:t>
            </a:r>
            <a:r>
              <a:rPr lang="fr-FR" dirty="0" err="1" smtClean="0"/>
              <a:t>storage</a:t>
            </a:r>
            <a:r>
              <a:rPr lang="fr-FR" dirty="0" smtClean="0"/>
              <a:t>)</a:t>
            </a:r>
            <a:endParaRPr lang="fr-FR" dirty="0"/>
          </a:p>
        </p:txBody>
      </p:sp>
      <p:cxnSp>
        <p:nvCxnSpPr>
          <p:cNvPr id="198" name="Connecteur droit 197"/>
          <p:cNvCxnSpPr/>
          <p:nvPr/>
        </p:nvCxnSpPr>
        <p:spPr>
          <a:xfrm>
            <a:off x="251520" y="3734756"/>
            <a:ext cx="82089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ZoneTexte 205"/>
          <p:cNvSpPr txBox="1"/>
          <p:nvPr/>
        </p:nvSpPr>
        <p:spPr>
          <a:xfrm>
            <a:off x="2869811" y="37347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</a:t>
            </a:r>
          </a:p>
        </p:txBody>
      </p:sp>
      <p:sp>
        <p:nvSpPr>
          <p:cNvPr id="207" name="ZoneTexte 206"/>
          <p:cNvSpPr txBox="1"/>
          <p:nvPr/>
        </p:nvSpPr>
        <p:spPr>
          <a:xfrm>
            <a:off x="3589891" y="37347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</a:t>
            </a:r>
          </a:p>
        </p:txBody>
      </p:sp>
      <p:sp>
        <p:nvSpPr>
          <p:cNvPr id="208" name="ZoneTexte 207"/>
          <p:cNvSpPr txBox="1"/>
          <p:nvPr/>
        </p:nvSpPr>
        <p:spPr>
          <a:xfrm>
            <a:off x="4276164" y="37347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</a:t>
            </a:r>
          </a:p>
        </p:txBody>
      </p:sp>
      <p:sp>
        <p:nvSpPr>
          <p:cNvPr id="209" name="ZoneTexte 208"/>
          <p:cNvSpPr txBox="1"/>
          <p:nvPr/>
        </p:nvSpPr>
        <p:spPr>
          <a:xfrm>
            <a:off x="5794183" y="3734756"/>
            <a:ext cx="289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</a:t>
            </a:r>
          </a:p>
        </p:txBody>
      </p:sp>
      <p:sp>
        <p:nvSpPr>
          <p:cNvPr id="210" name="ZoneTexte 209"/>
          <p:cNvSpPr txBox="1"/>
          <p:nvPr/>
        </p:nvSpPr>
        <p:spPr>
          <a:xfrm>
            <a:off x="6434989" y="3734756"/>
            <a:ext cx="289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</a:t>
            </a:r>
          </a:p>
        </p:txBody>
      </p:sp>
      <p:sp>
        <p:nvSpPr>
          <p:cNvPr id="211" name="ZoneTexte 210"/>
          <p:cNvSpPr txBox="1"/>
          <p:nvPr/>
        </p:nvSpPr>
        <p:spPr>
          <a:xfrm>
            <a:off x="7161850" y="3734756"/>
            <a:ext cx="289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</a:t>
            </a:r>
          </a:p>
        </p:txBody>
      </p:sp>
      <p:sp>
        <p:nvSpPr>
          <p:cNvPr id="212" name="ZoneTexte 211"/>
          <p:cNvSpPr txBox="1"/>
          <p:nvPr/>
        </p:nvSpPr>
        <p:spPr>
          <a:xfrm>
            <a:off x="7848624" y="3734756"/>
            <a:ext cx="289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</a:t>
            </a:r>
          </a:p>
        </p:txBody>
      </p:sp>
      <p:sp>
        <p:nvSpPr>
          <p:cNvPr id="213" name="ZoneTexte 212"/>
          <p:cNvSpPr txBox="1"/>
          <p:nvPr/>
        </p:nvSpPr>
        <p:spPr>
          <a:xfrm>
            <a:off x="5047250" y="3734756"/>
            <a:ext cx="289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75018830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92</Words>
  <Application>Microsoft Office PowerPoint</Application>
  <PresentationFormat>Affichage à l'écran (4:3)</PresentationFormat>
  <Paragraphs>72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Company>ISAE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f.peschiera</dc:creator>
  <cp:lastModifiedBy>f.peschiera</cp:lastModifiedBy>
  <cp:revision>5</cp:revision>
  <dcterms:created xsi:type="dcterms:W3CDTF">2017-10-06T08:22:35Z</dcterms:created>
  <dcterms:modified xsi:type="dcterms:W3CDTF">2017-10-06T09:06:29Z</dcterms:modified>
</cp:coreProperties>
</file>