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371" r:id="rId5"/>
    <p:sldId id="495" r:id="rId6"/>
    <p:sldId id="497" r:id="rId7"/>
    <p:sldId id="496" r:id="rId8"/>
    <p:sldId id="498" r:id="rId9"/>
    <p:sldId id="499" r:id="rId10"/>
    <p:sldId id="494" r:id="rId11"/>
    <p:sldId id="500" r:id="rId12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FFFF00"/>
    <a:srgbClr val="0000FF"/>
    <a:srgbClr val="FF0000"/>
    <a:srgbClr val="00FF00"/>
    <a:srgbClr val="FF00FF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3" autoAdjust="0"/>
    <p:restoredTop sz="84727" autoAdjust="0"/>
  </p:normalViewPr>
  <p:slideViewPr>
    <p:cSldViewPr>
      <p:cViewPr varScale="1">
        <p:scale>
          <a:sx n="61" d="100"/>
          <a:sy n="61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96" y="-10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C812B6-61CC-4E41-868E-96FAECD902C3}" type="datetimeFigureOut">
              <a:rPr lang="th-TH"/>
              <a:pPr>
                <a:defRPr/>
              </a:pPr>
              <a:t>06/10/59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7634C49-3D3C-48E0-9C61-2381E1BA723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8185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17FAB9-1CFD-4679-B192-3B8F7BD74A52}" type="datetimeFigureOut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1433EF-5DE8-4F39-A3BA-7097CC013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47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F772B-15A5-46DF-BA65-D21E6F7F8258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72F1C-8EF2-45A4-8E6E-719D74496D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5320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©</a:t>
            </a:r>
            <a:r>
              <a:rPr lang="en-US" sz="1200" dirty="0">
                <a:solidFill>
                  <a:schemeClr val="bg1"/>
                </a:solidFill>
              </a:rPr>
              <a:t> 2009 PTT ICT Solutions All Rights Reserved -Proprietary and Confidential </a:t>
            </a:r>
            <a:endParaRPr lang="th-TH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A6714-815C-451D-BBAE-3E23AC6E7070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07348-9107-45DA-B77B-E6DE78A057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F5612-8018-4DA0-97F4-8155639EFAB6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0C0-7023-4CCD-8EBF-68BB26E440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66BBD-5C88-490E-ACB5-6DF8412082D4}" type="datetime1">
              <a:rPr lang="en-US" smtClean="0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476FA-5FAA-4A9E-B38A-27BD11FAF6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66BBD-5C88-490E-ACB5-6DF8412082D4}" type="datetime1">
              <a:rPr lang="en-US" smtClean="0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476FA-5FAA-4A9E-B38A-27BD11FAF6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4738D-C354-4810-AF26-E4D2D9A93CCA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9311B-838E-47DD-88C9-1EF637B926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FF"/>
                </a:solidFill>
              </a:rPr>
              <a:t>© 2009 PTT ICT Solutions All Rights Reserved -Proprietary and Confidential </a:t>
            </a:r>
            <a:endParaRPr lang="th-TH" sz="11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B4151-624A-41DD-98B1-2B1ABC88DDB7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1B3EC-7974-4469-AD79-CC3C88653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67259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FF"/>
                </a:solidFill>
              </a:rPr>
              <a:t>© 2009 PTT ICT Solutions All Rights Reserved -Proprietary and Confidential </a:t>
            </a:r>
            <a:endParaRPr lang="th-TH" sz="11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F4016-2EED-4763-8DA2-C1F76A3BE5B7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8D432-7180-4855-9EBF-7CE6FFF8FF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7ED8F-EFD6-4931-940C-5BD5F83FB3BC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99B06-5AB2-452A-AB2D-139316F726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60243-40FC-4AB0-98A3-72C4419F17F6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442BB-5663-451D-9B8A-9FFA3FE0A2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941E-7392-48CE-A2DD-B2AD4C336EC5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C71E3-20D3-48AE-93B8-0DD399E310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AAA74-F547-4835-91A5-9894AFF3FA68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6A2EE-E20F-4D12-9E90-8E8DEAD3CA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7E698-533E-450B-9362-33077A705095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2CB69-92CD-420F-8283-F8DEC0BE3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alphaModFix amt="20000"/>
            <a:lum/>
          </a:blip>
          <a:srcRect/>
          <a:stretch>
            <a:fillRect b="7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F66BBD-5C88-490E-ACB5-6DF8412082D4}" type="datetime1">
              <a:rPr lang="en-US"/>
              <a:pPr>
                <a:defRPr/>
              </a:pPr>
              <a:t>06-Oct-16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B476FA-5FAA-4A9E-B38A-27BD11FAF6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pull dir="rd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428750"/>
            <a:ext cx="8915400" cy="2228850"/>
          </a:xfrm>
        </p:spPr>
        <p:txBody>
          <a:bodyPr/>
          <a:lstStyle/>
          <a:p>
            <a:r>
              <a:rPr lang="en-US" dirty="0"/>
              <a:t>Building ICT Architecture </a:t>
            </a:r>
            <a:br>
              <a:rPr lang="en-US" dirty="0"/>
            </a:br>
            <a:r>
              <a:rPr lang="en-US" dirty="0"/>
              <a:t>by EA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72F1C-8EF2-45A4-8E6E-719D74496D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C71E3-20D3-48AE-93B8-0DD399E310F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47800" y="1371600"/>
            <a:ext cx="304800" cy="838200"/>
            <a:chOff x="1371600" y="1676400"/>
            <a:chExt cx="304800" cy="838200"/>
          </a:xfrm>
        </p:grpSpPr>
        <p:sp>
          <p:nvSpPr>
            <p:cNvPr id="4" name="Smiley Face 3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447800" y="4191000"/>
            <a:ext cx="304800" cy="838200"/>
            <a:chOff x="1371600" y="1676400"/>
            <a:chExt cx="304800" cy="838200"/>
          </a:xfrm>
        </p:grpSpPr>
        <p:sp>
          <p:nvSpPr>
            <p:cNvPr id="17" name="Smiley Face 16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467600" y="1371600"/>
            <a:ext cx="304800" cy="838200"/>
            <a:chOff x="1371600" y="1676400"/>
            <a:chExt cx="304800" cy="838200"/>
          </a:xfrm>
        </p:grpSpPr>
        <p:sp>
          <p:nvSpPr>
            <p:cNvPr id="24" name="Smiley Face 23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25" name="Straight Connector 24"/>
            <p:cNvCxnSpPr>
              <a:stCxn id="24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391400" y="4191000"/>
            <a:ext cx="304800" cy="838200"/>
            <a:chOff x="1371600" y="1676400"/>
            <a:chExt cx="304800" cy="838200"/>
          </a:xfrm>
        </p:grpSpPr>
        <p:sp>
          <p:nvSpPr>
            <p:cNvPr id="31" name="Smiley Face 30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2" name="Straight Connector 31"/>
            <p:cNvCxnSpPr>
              <a:stCxn id="31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3276600" y="2057400"/>
            <a:ext cx="1905000" cy="5193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1. </a:t>
            </a:r>
            <a:r>
              <a:rPr lang="th-TH" sz="1800" dirty="0"/>
              <a:t>ติดต่อซื้อขาย</a:t>
            </a:r>
          </a:p>
        </p:txBody>
      </p:sp>
      <p:sp>
        <p:nvSpPr>
          <p:cNvPr id="38" name="Oval 37"/>
          <p:cNvSpPr/>
          <p:nvPr/>
        </p:nvSpPr>
        <p:spPr>
          <a:xfrm>
            <a:off x="2514600" y="3200400"/>
            <a:ext cx="1981200" cy="4760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2. Order No.</a:t>
            </a:r>
            <a:endParaRPr lang="th-TH" sz="1600" dirty="0"/>
          </a:p>
        </p:txBody>
      </p:sp>
      <p:sp>
        <p:nvSpPr>
          <p:cNvPr id="39" name="Oval 38"/>
          <p:cNvSpPr/>
          <p:nvPr/>
        </p:nvSpPr>
        <p:spPr>
          <a:xfrm>
            <a:off x="3048000" y="4267200"/>
            <a:ext cx="2514600" cy="5193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3. </a:t>
            </a:r>
            <a:r>
              <a:rPr lang="th-TH" sz="1800" dirty="0"/>
              <a:t>แจ้ง </a:t>
            </a:r>
            <a:r>
              <a:rPr lang="en-US" sz="1800" dirty="0"/>
              <a:t>order</a:t>
            </a:r>
            <a:endParaRPr lang="th-TH" sz="1800" dirty="0"/>
          </a:p>
        </p:txBody>
      </p:sp>
      <p:sp>
        <p:nvSpPr>
          <p:cNvPr id="40" name="Oval 39"/>
          <p:cNvSpPr/>
          <p:nvPr/>
        </p:nvSpPr>
        <p:spPr>
          <a:xfrm>
            <a:off x="6096000" y="2569621"/>
            <a:ext cx="1219200" cy="12983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4. </a:t>
            </a:r>
            <a:r>
              <a:rPr lang="th-TH" sz="1800" dirty="0"/>
              <a:t>ตรวจสอบการสั่งซื้อ</a:t>
            </a:r>
          </a:p>
        </p:txBody>
      </p:sp>
      <p:sp>
        <p:nvSpPr>
          <p:cNvPr id="41" name="Oval 40"/>
          <p:cNvSpPr/>
          <p:nvPr/>
        </p:nvSpPr>
        <p:spPr>
          <a:xfrm>
            <a:off x="3124200" y="5334000"/>
            <a:ext cx="2514600" cy="5193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5. </a:t>
            </a:r>
            <a:r>
              <a:rPr lang="th-TH" sz="1800" dirty="0"/>
              <a:t>จ่ายน้ำมัน</a:t>
            </a:r>
          </a:p>
        </p:txBody>
      </p:sp>
      <p:sp>
        <p:nvSpPr>
          <p:cNvPr id="42" name="Oval 41"/>
          <p:cNvSpPr/>
          <p:nvPr/>
        </p:nvSpPr>
        <p:spPr>
          <a:xfrm>
            <a:off x="152400" y="2743200"/>
            <a:ext cx="2514600" cy="5193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7. </a:t>
            </a:r>
            <a:r>
              <a:rPr lang="th-TH" sz="1800" dirty="0"/>
              <a:t>จัดส่ง</a:t>
            </a:r>
          </a:p>
        </p:txBody>
      </p:sp>
      <p:sp>
        <p:nvSpPr>
          <p:cNvPr id="43" name="Oval 42"/>
          <p:cNvSpPr/>
          <p:nvPr/>
        </p:nvSpPr>
        <p:spPr>
          <a:xfrm>
            <a:off x="7391400" y="2785557"/>
            <a:ext cx="1219200" cy="908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6. </a:t>
            </a:r>
            <a:r>
              <a:rPr lang="th-TH" sz="1800" dirty="0"/>
              <a:t>แจ้งยอดจ่าย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43000" y="956846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th-TH" sz="1600" dirty="0"/>
              <a:t>ผู้สั่งซื้อน้ำมัน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62800" y="990600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ORC</a:t>
            </a:r>
            <a:endParaRPr lang="th-TH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3000" y="5257800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600" dirty="0" err="1"/>
              <a:t>พขร</a:t>
            </a:r>
            <a:endParaRPr lang="th-TH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7162800" y="5257800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คลังฯ</a:t>
            </a:r>
          </a:p>
        </p:txBody>
      </p:sp>
      <p:cxnSp>
        <p:nvCxnSpPr>
          <p:cNvPr id="49" name="Straight Arrow Connector 48"/>
          <p:cNvCxnSpPr>
            <a:endCxn id="37" idx="1"/>
          </p:cNvCxnSpPr>
          <p:nvPr/>
        </p:nvCxnSpPr>
        <p:spPr>
          <a:xfrm>
            <a:off x="1600200" y="1752600"/>
            <a:ext cx="1955381" cy="3808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7" idx="7"/>
          </p:cNvCxnSpPr>
          <p:nvPr/>
        </p:nvCxnSpPr>
        <p:spPr>
          <a:xfrm flipH="1">
            <a:off x="4902619" y="1752600"/>
            <a:ext cx="2717381" cy="38085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4"/>
            <a:endCxn id="38" idx="0"/>
          </p:cNvCxnSpPr>
          <p:nvPr/>
        </p:nvCxnSpPr>
        <p:spPr>
          <a:xfrm flipH="1">
            <a:off x="3505200" y="2576751"/>
            <a:ext cx="723900" cy="62364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4"/>
          </p:cNvCxnSpPr>
          <p:nvPr/>
        </p:nvCxnSpPr>
        <p:spPr>
          <a:xfrm flipH="1">
            <a:off x="1828800" y="3676471"/>
            <a:ext cx="1676400" cy="81932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9" idx="2"/>
          </p:cNvCxnSpPr>
          <p:nvPr/>
        </p:nvCxnSpPr>
        <p:spPr>
          <a:xfrm flipV="1">
            <a:off x="1752600" y="4526876"/>
            <a:ext cx="1295400" cy="12132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9" idx="6"/>
          </p:cNvCxnSpPr>
          <p:nvPr/>
        </p:nvCxnSpPr>
        <p:spPr>
          <a:xfrm>
            <a:off x="5562600" y="4526876"/>
            <a:ext cx="1981200" cy="4512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010400" y="1828800"/>
            <a:ext cx="609600" cy="838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1"/>
            <a:endCxn id="40" idx="4"/>
          </p:cNvCxnSpPr>
          <p:nvPr/>
        </p:nvCxnSpPr>
        <p:spPr>
          <a:xfrm flipH="1" flipV="1">
            <a:off x="6705600" y="3867998"/>
            <a:ext cx="730437" cy="36763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1" idx="6"/>
          </p:cNvCxnSpPr>
          <p:nvPr/>
        </p:nvCxnSpPr>
        <p:spPr>
          <a:xfrm flipH="1">
            <a:off x="5638800" y="4724400"/>
            <a:ext cx="1752600" cy="86927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0"/>
          </p:cNvCxnSpPr>
          <p:nvPr/>
        </p:nvCxnSpPr>
        <p:spPr>
          <a:xfrm flipH="1" flipV="1">
            <a:off x="7696200" y="1828801"/>
            <a:ext cx="304800" cy="95675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3" idx="4"/>
          </p:cNvCxnSpPr>
          <p:nvPr/>
        </p:nvCxnSpPr>
        <p:spPr>
          <a:xfrm flipV="1">
            <a:off x="7696200" y="3694421"/>
            <a:ext cx="304800" cy="95378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1" idx="2"/>
          </p:cNvCxnSpPr>
          <p:nvPr/>
        </p:nvCxnSpPr>
        <p:spPr>
          <a:xfrm flipH="1" flipV="1">
            <a:off x="1600200" y="4800600"/>
            <a:ext cx="1524000" cy="79307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2" idx="4"/>
          </p:cNvCxnSpPr>
          <p:nvPr/>
        </p:nvCxnSpPr>
        <p:spPr>
          <a:xfrm flipH="1" flipV="1">
            <a:off x="1409700" y="3262551"/>
            <a:ext cx="38100" cy="138564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2" idx="0"/>
          </p:cNvCxnSpPr>
          <p:nvPr/>
        </p:nvCxnSpPr>
        <p:spPr>
          <a:xfrm flipV="1">
            <a:off x="1409700" y="2209800"/>
            <a:ext cx="190500" cy="533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2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C71E3-20D3-48AE-93B8-0DD399E310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" name="Group 14"/>
          <p:cNvGrpSpPr/>
          <p:nvPr/>
        </p:nvGrpSpPr>
        <p:grpSpPr>
          <a:xfrm>
            <a:off x="1447800" y="1371600"/>
            <a:ext cx="304800" cy="838200"/>
            <a:chOff x="1371600" y="1676400"/>
            <a:chExt cx="304800" cy="838200"/>
          </a:xfrm>
        </p:grpSpPr>
        <p:sp>
          <p:nvSpPr>
            <p:cNvPr id="4" name="Smiley Face 3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5"/>
          <p:cNvGrpSpPr/>
          <p:nvPr/>
        </p:nvGrpSpPr>
        <p:grpSpPr>
          <a:xfrm>
            <a:off x="1447800" y="4191000"/>
            <a:ext cx="304800" cy="838200"/>
            <a:chOff x="1371600" y="1676400"/>
            <a:chExt cx="304800" cy="838200"/>
          </a:xfrm>
        </p:grpSpPr>
        <p:sp>
          <p:nvSpPr>
            <p:cNvPr id="17" name="Smiley Face 16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"/>
          <p:cNvGrpSpPr/>
          <p:nvPr/>
        </p:nvGrpSpPr>
        <p:grpSpPr>
          <a:xfrm>
            <a:off x="7467600" y="1371600"/>
            <a:ext cx="304800" cy="838200"/>
            <a:chOff x="1371600" y="1676400"/>
            <a:chExt cx="304800" cy="838200"/>
          </a:xfrm>
        </p:grpSpPr>
        <p:sp>
          <p:nvSpPr>
            <p:cNvPr id="24" name="Smiley Face 23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25" name="Straight Connector 24"/>
            <p:cNvCxnSpPr>
              <a:stCxn id="24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9"/>
          <p:cNvGrpSpPr/>
          <p:nvPr/>
        </p:nvGrpSpPr>
        <p:grpSpPr>
          <a:xfrm>
            <a:off x="7391400" y="4191000"/>
            <a:ext cx="304800" cy="838200"/>
            <a:chOff x="1371600" y="1676400"/>
            <a:chExt cx="304800" cy="838200"/>
          </a:xfrm>
        </p:grpSpPr>
        <p:sp>
          <p:nvSpPr>
            <p:cNvPr id="31" name="Smiley Face 30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2" name="Straight Connector 31"/>
            <p:cNvCxnSpPr>
              <a:stCxn id="31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3276600" y="2057400"/>
            <a:ext cx="1905000" cy="5193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1. </a:t>
            </a:r>
            <a:r>
              <a:rPr lang="th-TH" sz="1800" dirty="0"/>
              <a:t>ติดต่อซื้อขาย</a:t>
            </a:r>
          </a:p>
        </p:txBody>
      </p:sp>
      <p:sp>
        <p:nvSpPr>
          <p:cNvPr id="38" name="Oval 37"/>
          <p:cNvSpPr/>
          <p:nvPr/>
        </p:nvSpPr>
        <p:spPr>
          <a:xfrm>
            <a:off x="2514600" y="3200400"/>
            <a:ext cx="1981200" cy="4760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2. Order No.</a:t>
            </a:r>
            <a:endParaRPr lang="th-TH" sz="1600" dirty="0"/>
          </a:p>
        </p:txBody>
      </p:sp>
      <p:sp>
        <p:nvSpPr>
          <p:cNvPr id="39" name="Oval 38"/>
          <p:cNvSpPr/>
          <p:nvPr/>
        </p:nvSpPr>
        <p:spPr>
          <a:xfrm>
            <a:off x="3048000" y="4267200"/>
            <a:ext cx="2514600" cy="5193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3. </a:t>
            </a:r>
            <a:r>
              <a:rPr lang="th-TH" sz="1800" dirty="0"/>
              <a:t>แจ้ง </a:t>
            </a:r>
            <a:r>
              <a:rPr lang="en-US" sz="1800" dirty="0"/>
              <a:t>order</a:t>
            </a:r>
            <a:endParaRPr lang="th-TH" sz="1800" dirty="0"/>
          </a:p>
        </p:txBody>
      </p:sp>
      <p:sp>
        <p:nvSpPr>
          <p:cNvPr id="40" name="Oval 39"/>
          <p:cNvSpPr/>
          <p:nvPr/>
        </p:nvSpPr>
        <p:spPr>
          <a:xfrm>
            <a:off x="6096000" y="2569621"/>
            <a:ext cx="1219200" cy="12983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4. </a:t>
            </a:r>
            <a:r>
              <a:rPr lang="th-TH" sz="1800" dirty="0"/>
              <a:t>ตรวจสอบการสั่งซื้อ</a:t>
            </a:r>
          </a:p>
        </p:txBody>
      </p:sp>
      <p:sp>
        <p:nvSpPr>
          <p:cNvPr id="41" name="Oval 40"/>
          <p:cNvSpPr/>
          <p:nvPr/>
        </p:nvSpPr>
        <p:spPr>
          <a:xfrm>
            <a:off x="3124200" y="5334000"/>
            <a:ext cx="2514600" cy="5193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5. </a:t>
            </a:r>
            <a:r>
              <a:rPr lang="th-TH" sz="1800" dirty="0"/>
              <a:t>จ่ายน้ำมัน</a:t>
            </a:r>
          </a:p>
        </p:txBody>
      </p:sp>
      <p:sp>
        <p:nvSpPr>
          <p:cNvPr id="42" name="Oval 41"/>
          <p:cNvSpPr/>
          <p:nvPr/>
        </p:nvSpPr>
        <p:spPr>
          <a:xfrm>
            <a:off x="152400" y="2743200"/>
            <a:ext cx="2514600" cy="5193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7. </a:t>
            </a:r>
            <a:r>
              <a:rPr lang="th-TH" sz="1800" dirty="0"/>
              <a:t>จัดส่ง</a:t>
            </a:r>
          </a:p>
        </p:txBody>
      </p:sp>
      <p:sp>
        <p:nvSpPr>
          <p:cNvPr id="43" name="Oval 42"/>
          <p:cNvSpPr/>
          <p:nvPr/>
        </p:nvSpPr>
        <p:spPr>
          <a:xfrm>
            <a:off x="7391400" y="2785557"/>
            <a:ext cx="1219200" cy="908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6. </a:t>
            </a:r>
            <a:r>
              <a:rPr lang="th-TH" sz="1800" dirty="0"/>
              <a:t>แจ้งยอดจ่าย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43000" y="956846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th-TH" sz="1600" dirty="0"/>
              <a:t>ผู้สั่งซื้อน้ำมัน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62800" y="990600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ORC</a:t>
            </a:r>
            <a:endParaRPr lang="th-TH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3000" y="5257800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600" dirty="0" err="1"/>
              <a:t>พขร</a:t>
            </a:r>
            <a:endParaRPr lang="th-TH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7162800" y="5257800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คลังฯ</a:t>
            </a:r>
          </a:p>
        </p:txBody>
      </p:sp>
      <p:cxnSp>
        <p:nvCxnSpPr>
          <p:cNvPr id="49" name="Straight Arrow Connector 48"/>
          <p:cNvCxnSpPr>
            <a:endCxn id="37" idx="1"/>
          </p:cNvCxnSpPr>
          <p:nvPr/>
        </p:nvCxnSpPr>
        <p:spPr>
          <a:xfrm>
            <a:off x="1600200" y="1752600"/>
            <a:ext cx="1955381" cy="3808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7" idx="7"/>
          </p:cNvCxnSpPr>
          <p:nvPr/>
        </p:nvCxnSpPr>
        <p:spPr>
          <a:xfrm flipH="1">
            <a:off x="4902619" y="1752600"/>
            <a:ext cx="2717381" cy="38085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4"/>
            <a:endCxn id="38" idx="0"/>
          </p:cNvCxnSpPr>
          <p:nvPr/>
        </p:nvCxnSpPr>
        <p:spPr>
          <a:xfrm flipH="1">
            <a:off x="3505200" y="2576751"/>
            <a:ext cx="723900" cy="62364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4"/>
          </p:cNvCxnSpPr>
          <p:nvPr/>
        </p:nvCxnSpPr>
        <p:spPr>
          <a:xfrm flipH="1">
            <a:off x="1828800" y="3676471"/>
            <a:ext cx="1676400" cy="81932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9" idx="2"/>
          </p:cNvCxnSpPr>
          <p:nvPr/>
        </p:nvCxnSpPr>
        <p:spPr>
          <a:xfrm flipV="1">
            <a:off x="1752600" y="4526876"/>
            <a:ext cx="1295400" cy="12132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9" idx="6"/>
          </p:cNvCxnSpPr>
          <p:nvPr/>
        </p:nvCxnSpPr>
        <p:spPr>
          <a:xfrm>
            <a:off x="5562600" y="4526876"/>
            <a:ext cx="1981200" cy="4512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010400" y="1828800"/>
            <a:ext cx="609600" cy="838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1"/>
            <a:endCxn id="40" idx="4"/>
          </p:cNvCxnSpPr>
          <p:nvPr/>
        </p:nvCxnSpPr>
        <p:spPr>
          <a:xfrm flipH="1" flipV="1">
            <a:off x="6705600" y="3867998"/>
            <a:ext cx="730437" cy="36763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1" idx="6"/>
          </p:cNvCxnSpPr>
          <p:nvPr/>
        </p:nvCxnSpPr>
        <p:spPr>
          <a:xfrm flipH="1">
            <a:off x="5638800" y="4724400"/>
            <a:ext cx="1752600" cy="86927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0"/>
          </p:cNvCxnSpPr>
          <p:nvPr/>
        </p:nvCxnSpPr>
        <p:spPr>
          <a:xfrm flipH="1" flipV="1">
            <a:off x="7696200" y="1828801"/>
            <a:ext cx="304800" cy="95675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3" idx="4"/>
          </p:cNvCxnSpPr>
          <p:nvPr/>
        </p:nvCxnSpPr>
        <p:spPr>
          <a:xfrm flipV="1">
            <a:off x="7696200" y="3694421"/>
            <a:ext cx="304800" cy="95378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1" idx="2"/>
          </p:cNvCxnSpPr>
          <p:nvPr/>
        </p:nvCxnSpPr>
        <p:spPr>
          <a:xfrm flipH="1" flipV="1">
            <a:off x="1600200" y="4800600"/>
            <a:ext cx="1524000" cy="79307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2" idx="4"/>
          </p:cNvCxnSpPr>
          <p:nvPr/>
        </p:nvCxnSpPr>
        <p:spPr>
          <a:xfrm flipH="1" flipV="1">
            <a:off x="1409700" y="3262551"/>
            <a:ext cx="38100" cy="138564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2" idx="0"/>
          </p:cNvCxnSpPr>
          <p:nvPr/>
        </p:nvCxnSpPr>
        <p:spPr>
          <a:xfrm flipV="1">
            <a:off x="1409700" y="2209800"/>
            <a:ext cx="190500" cy="533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90"/>
          <p:cNvGrpSpPr/>
          <p:nvPr/>
        </p:nvGrpSpPr>
        <p:grpSpPr>
          <a:xfrm>
            <a:off x="2743200" y="4114800"/>
            <a:ext cx="6019800" cy="2362200"/>
            <a:chOff x="2743200" y="4114800"/>
            <a:chExt cx="6019800" cy="2362200"/>
          </a:xfrm>
        </p:grpSpPr>
        <p:sp>
          <p:nvSpPr>
            <p:cNvPr id="79" name="Rounded Rectangle 78"/>
            <p:cNvSpPr/>
            <p:nvPr/>
          </p:nvSpPr>
          <p:spPr>
            <a:xfrm>
              <a:off x="2743200" y="4114800"/>
              <a:ext cx="6019800" cy="2362200"/>
            </a:xfrm>
            <a:prstGeom prst="roundRect">
              <a:avLst/>
            </a:prstGeom>
            <a:solidFill>
              <a:schemeClr val="accent1"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24200" y="59436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</a:t>
              </a:r>
              <a:endParaRPr lang="th-TH" dirty="0"/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6019800" y="2133600"/>
            <a:ext cx="2743200" cy="4343400"/>
            <a:chOff x="6019800" y="2133600"/>
            <a:chExt cx="2743200" cy="4343400"/>
          </a:xfrm>
        </p:grpSpPr>
        <p:sp>
          <p:nvSpPr>
            <p:cNvPr id="88" name="Rounded Rectangle 87"/>
            <p:cNvSpPr/>
            <p:nvPr/>
          </p:nvSpPr>
          <p:spPr>
            <a:xfrm>
              <a:off x="6019800" y="2133600"/>
              <a:ext cx="2743200" cy="434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9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43800" y="22098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SAP</a:t>
              </a:r>
              <a:endParaRPr lang="th-TH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219200" y="228600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Diagram</a:t>
            </a:r>
            <a:endParaRPr lang="th-TH" dirty="0"/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C71E3-20D3-48AE-93B8-0DD399E310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4" name="Group 15"/>
          <p:cNvGrpSpPr/>
          <p:nvPr/>
        </p:nvGrpSpPr>
        <p:grpSpPr>
          <a:xfrm>
            <a:off x="1295400" y="1600200"/>
            <a:ext cx="304800" cy="838200"/>
            <a:chOff x="1371600" y="1676400"/>
            <a:chExt cx="304800" cy="838200"/>
          </a:xfrm>
        </p:grpSpPr>
        <p:sp>
          <p:nvSpPr>
            <p:cNvPr id="5" name="Smiley Face 4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90600" y="1219200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600" dirty="0" err="1"/>
              <a:t>พขร</a:t>
            </a:r>
            <a:endParaRPr lang="th-TH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19200" y="3124200"/>
            <a:ext cx="304800" cy="838200"/>
            <a:chOff x="1371600" y="1676400"/>
            <a:chExt cx="304800" cy="838200"/>
          </a:xfrm>
        </p:grpSpPr>
        <p:sp>
          <p:nvSpPr>
            <p:cNvPr id="13" name="Smiley Face 12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4" name="Straight Connector 13"/>
            <p:cNvCxnSpPr>
              <a:stCxn id="13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0600" y="2590800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คลังฯ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34200" y="1676400"/>
            <a:ext cx="1295400" cy="2971800"/>
            <a:chOff x="1371600" y="1676400"/>
            <a:chExt cx="304800" cy="838200"/>
          </a:xfrm>
        </p:grpSpPr>
        <p:sp>
          <p:nvSpPr>
            <p:cNvPr id="21" name="Smiley Face 20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22" name="Straight Connector 21"/>
            <p:cNvCxnSpPr>
              <a:stCxn id="21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858000" y="1066800"/>
            <a:ext cx="1524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</a:t>
            </a:r>
            <a:endParaRPr lang="th-TH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19200" y="4953000"/>
            <a:ext cx="304800" cy="838200"/>
            <a:chOff x="1371600" y="1676400"/>
            <a:chExt cx="304800" cy="838200"/>
          </a:xfrm>
        </p:grpSpPr>
        <p:sp>
          <p:nvSpPr>
            <p:cNvPr id="29" name="Smiley Face 28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0" name="Straight Connector 29"/>
            <p:cNvCxnSpPr>
              <a:stCxn id="29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990600" y="4419600"/>
            <a:ext cx="9144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SAP</a:t>
            </a:r>
            <a:endParaRPr lang="th-TH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2362200" y="152400"/>
            <a:ext cx="3886200" cy="617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/>
          <p:cNvSpPr txBox="1"/>
          <p:nvPr/>
        </p:nvSpPr>
        <p:spPr>
          <a:xfrm>
            <a:off x="2743200" y="228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TAS Application</a:t>
            </a:r>
            <a:endParaRPr lang="th-TH" sz="2000" dirty="0"/>
          </a:p>
        </p:txBody>
      </p:sp>
      <p:sp>
        <p:nvSpPr>
          <p:cNvPr id="38" name="Teardrop 37"/>
          <p:cNvSpPr/>
          <p:nvPr/>
        </p:nvSpPr>
        <p:spPr>
          <a:xfrm rot="18671653">
            <a:off x="7988463" y="1919849"/>
            <a:ext cx="401374" cy="351304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ounded Rectangle 38"/>
          <p:cNvSpPr/>
          <p:nvPr/>
        </p:nvSpPr>
        <p:spPr>
          <a:xfrm>
            <a:off x="2819400" y="774948"/>
            <a:ext cx="2743200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แจ้ง </a:t>
            </a:r>
            <a:r>
              <a:rPr lang="en-US" sz="2000" dirty="0">
                <a:solidFill>
                  <a:schemeClr val="tx1"/>
                </a:solidFill>
              </a:rPr>
              <a:t>Order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9400" y="1538526"/>
            <a:ext cx="2743200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รับ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th-TH" sz="2000" dirty="0">
                <a:solidFill>
                  <a:schemeClr val="tx1"/>
                </a:solidFill>
              </a:rPr>
              <a:t>จ่าย น้ำมัน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819400" y="2057400"/>
            <a:ext cx="2743200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ตรวจสอบพฤติกรรม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819400" y="2819400"/>
            <a:ext cx="2743200" cy="442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ลงทะเบียน </a:t>
            </a:r>
            <a:r>
              <a:rPr lang="th-TH" sz="2000" dirty="0" err="1">
                <a:solidFill>
                  <a:schemeClr val="tx1"/>
                </a:solidFill>
              </a:rPr>
              <a:t>พขร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th-TH" sz="2000" dirty="0">
                <a:solidFill>
                  <a:schemeClr val="tx1"/>
                </a:solidFill>
              </a:rPr>
              <a:t>ลูกค้า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th-TH" sz="2000" dirty="0">
                <a:solidFill>
                  <a:schemeClr val="tx1"/>
                </a:solidFill>
              </a:rPr>
              <a:t> รถส่ง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819400" y="3352800"/>
            <a:ext cx="2743200" cy="442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ตรวจสอบการซื้อขาย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819400" y="3886200"/>
            <a:ext cx="2743200" cy="442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ควบคุม </a:t>
            </a:r>
            <a:r>
              <a:rPr lang="en-US" sz="2000" dirty="0">
                <a:solidFill>
                  <a:schemeClr val="tx1"/>
                </a:solidFill>
              </a:rPr>
              <a:t>Field Equipment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819400" y="4724400"/>
            <a:ext cx="2743200" cy="442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Confirm Order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819400" y="5334000"/>
            <a:ext cx="2743200" cy="442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สรุปยอดการจ่าย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th-TH" sz="2000" dirty="0">
                <a:solidFill>
                  <a:schemeClr val="tx1"/>
                </a:solidFill>
              </a:rPr>
              <a:t>รับ น้ำมัน</a:t>
            </a:r>
          </a:p>
        </p:txBody>
      </p:sp>
      <p:cxnSp>
        <p:nvCxnSpPr>
          <p:cNvPr id="48" name="Straight Connector 47"/>
          <p:cNvCxnSpPr>
            <a:stCxn id="5" idx="4"/>
            <a:endCxn id="39" idx="1"/>
          </p:cNvCxnSpPr>
          <p:nvPr/>
        </p:nvCxnSpPr>
        <p:spPr>
          <a:xfrm flipV="1">
            <a:off x="1447800" y="996285"/>
            <a:ext cx="1371600" cy="908715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5"/>
            <a:endCxn id="40" idx="1"/>
          </p:cNvCxnSpPr>
          <p:nvPr/>
        </p:nvCxnSpPr>
        <p:spPr>
          <a:xfrm flipV="1">
            <a:off x="1555563" y="1759863"/>
            <a:ext cx="1263837" cy="100500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" idx="5"/>
            <a:endCxn id="41" idx="1"/>
          </p:cNvCxnSpPr>
          <p:nvPr/>
        </p:nvCxnSpPr>
        <p:spPr>
          <a:xfrm>
            <a:off x="1555563" y="1860363"/>
            <a:ext cx="1263837" cy="418374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1" idx="1"/>
          </p:cNvCxnSpPr>
          <p:nvPr/>
        </p:nvCxnSpPr>
        <p:spPr>
          <a:xfrm flipV="1">
            <a:off x="1371600" y="2278737"/>
            <a:ext cx="1447800" cy="1226463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2" idx="1"/>
          </p:cNvCxnSpPr>
          <p:nvPr/>
        </p:nvCxnSpPr>
        <p:spPr>
          <a:xfrm flipV="1">
            <a:off x="1371600" y="3040737"/>
            <a:ext cx="1447800" cy="464463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3" idx="1"/>
          </p:cNvCxnSpPr>
          <p:nvPr/>
        </p:nvCxnSpPr>
        <p:spPr>
          <a:xfrm>
            <a:off x="1447800" y="3505200"/>
            <a:ext cx="1371600" cy="68937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4"/>
            <a:endCxn id="44" idx="1"/>
          </p:cNvCxnSpPr>
          <p:nvPr/>
        </p:nvCxnSpPr>
        <p:spPr>
          <a:xfrm>
            <a:off x="1371600" y="3429000"/>
            <a:ext cx="1447800" cy="678537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9" idx="4"/>
            <a:endCxn id="45" idx="1"/>
          </p:cNvCxnSpPr>
          <p:nvPr/>
        </p:nvCxnSpPr>
        <p:spPr>
          <a:xfrm flipV="1">
            <a:off x="1371600" y="4945737"/>
            <a:ext cx="1447800" cy="312063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4"/>
          </p:cNvCxnSpPr>
          <p:nvPr/>
        </p:nvCxnSpPr>
        <p:spPr>
          <a:xfrm>
            <a:off x="1371600" y="5257800"/>
            <a:ext cx="1524000" cy="381000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1" idx="2"/>
          </p:cNvCxnSpPr>
          <p:nvPr/>
        </p:nvCxnSpPr>
        <p:spPr>
          <a:xfrm>
            <a:off x="5562600" y="990600"/>
            <a:ext cx="1371600" cy="1226128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0" idx="3"/>
            <a:endCxn id="21" idx="2"/>
          </p:cNvCxnSpPr>
          <p:nvPr/>
        </p:nvCxnSpPr>
        <p:spPr>
          <a:xfrm>
            <a:off x="5562600" y="1759863"/>
            <a:ext cx="1371600" cy="456865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1" idx="3"/>
            <a:endCxn id="21" idx="2"/>
          </p:cNvCxnSpPr>
          <p:nvPr/>
        </p:nvCxnSpPr>
        <p:spPr>
          <a:xfrm flipV="1">
            <a:off x="5562600" y="2216728"/>
            <a:ext cx="1371600" cy="62009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2" idx="3"/>
            <a:endCxn id="21" idx="2"/>
          </p:cNvCxnSpPr>
          <p:nvPr/>
        </p:nvCxnSpPr>
        <p:spPr>
          <a:xfrm flipV="1">
            <a:off x="5562600" y="2216728"/>
            <a:ext cx="1371600" cy="824009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3" idx="3"/>
            <a:endCxn id="21" idx="2"/>
          </p:cNvCxnSpPr>
          <p:nvPr/>
        </p:nvCxnSpPr>
        <p:spPr>
          <a:xfrm flipV="1">
            <a:off x="5562600" y="2216728"/>
            <a:ext cx="1371600" cy="1357409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4" idx="3"/>
            <a:endCxn id="21" idx="2"/>
          </p:cNvCxnSpPr>
          <p:nvPr/>
        </p:nvCxnSpPr>
        <p:spPr>
          <a:xfrm flipV="1">
            <a:off x="5562600" y="2216728"/>
            <a:ext cx="1371600" cy="1890809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5" idx="3"/>
            <a:endCxn id="21" idx="2"/>
          </p:cNvCxnSpPr>
          <p:nvPr/>
        </p:nvCxnSpPr>
        <p:spPr>
          <a:xfrm flipV="1">
            <a:off x="5562600" y="2216728"/>
            <a:ext cx="1371600" cy="2729009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6" idx="3"/>
            <a:endCxn id="21" idx="2"/>
          </p:cNvCxnSpPr>
          <p:nvPr/>
        </p:nvCxnSpPr>
        <p:spPr>
          <a:xfrm flipV="1">
            <a:off x="5562600" y="2216728"/>
            <a:ext cx="1371600" cy="3338609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4"/>
            <a:endCxn id="40" idx="1"/>
          </p:cNvCxnSpPr>
          <p:nvPr/>
        </p:nvCxnSpPr>
        <p:spPr>
          <a:xfrm flipV="1">
            <a:off x="1371600" y="1759863"/>
            <a:ext cx="1447800" cy="1669137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0" y="0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  <a:endParaRPr lang="th-TH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914400" y="1066800"/>
            <a:ext cx="0" cy="5376446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C71E3-20D3-48AE-93B8-0DD399E310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685800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ห้องขาย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685800"/>
            <a:ext cx="1143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SAP</a:t>
            </a:r>
            <a:endParaRPr lang="th-TH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685800"/>
            <a:ext cx="10668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</a:t>
            </a:r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685800"/>
            <a:ext cx="1143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Field</a:t>
            </a:r>
            <a:endParaRPr lang="th-TH" sz="1600" dirty="0"/>
          </a:p>
        </p:txBody>
      </p:sp>
      <p:grpSp>
        <p:nvGrpSpPr>
          <p:cNvPr id="8" name="Group 15"/>
          <p:cNvGrpSpPr/>
          <p:nvPr/>
        </p:nvGrpSpPr>
        <p:grpSpPr>
          <a:xfrm>
            <a:off x="762000" y="1066800"/>
            <a:ext cx="304800" cy="838200"/>
            <a:chOff x="1371600" y="1676400"/>
            <a:chExt cx="304800" cy="838200"/>
          </a:xfrm>
        </p:grpSpPr>
        <p:sp>
          <p:nvSpPr>
            <p:cNvPr id="9" name="Smiley Face 8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0" name="Straight Connector 9"/>
            <p:cNvCxnSpPr>
              <a:stCxn id="9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57200" y="685800"/>
            <a:ext cx="9144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600" dirty="0" err="1"/>
              <a:t>พขร</a:t>
            </a:r>
            <a:endParaRPr lang="th-TH" sz="1600" dirty="0"/>
          </a:p>
        </p:txBody>
      </p:sp>
      <p:cxnSp>
        <p:nvCxnSpPr>
          <p:cNvPr id="17" name="Straight Connector 16"/>
          <p:cNvCxnSpPr>
            <a:stCxn id="4" idx="2"/>
          </p:cNvCxnSpPr>
          <p:nvPr/>
        </p:nvCxnSpPr>
        <p:spPr>
          <a:xfrm>
            <a:off x="2438400" y="1024354"/>
            <a:ext cx="0" cy="5376446"/>
          </a:xfrm>
          <a:prstGeom prst="line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990600"/>
            <a:ext cx="0" cy="5376446"/>
          </a:xfrm>
          <a:prstGeom prst="line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990600"/>
            <a:ext cx="0" cy="5376446"/>
          </a:xfrm>
          <a:prstGeom prst="line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7600" y="990600"/>
            <a:ext cx="0" cy="5376446"/>
          </a:xfrm>
          <a:prstGeom prst="line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286000" y="1219200"/>
            <a:ext cx="3048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ounded Rectangle 22"/>
          <p:cNvSpPr/>
          <p:nvPr/>
        </p:nvSpPr>
        <p:spPr>
          <a:xfrm>
            <a:off x="3886200" y="1600200"/>
            <a:ext cx="304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ounded Rectangle 23"/>
          <p:cNvSpPr/>
          <p:nvPr/>
        </p:nvSpPr>
        <p:spPr>
          <a:xfrm>
            <a:off x="5638800" y="1676400"/>
            <a:ext cx="304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95400" y="1524000"/>
            <a:ext cx="914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71600" y="12192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No</a:t>
            </a:r>
            <a:r>
              <a:rPr lang="en-US" sz="1600" dirty="0"/>
              <a:t>.</a:t>
            </a:r>
            <a:endParaRPr lang="th-TH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67000" y="1752600"/>
            <a:ext cx="11430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71600" y="1524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 </a:t>
            </a:r>
            <a:r>
              <a:rPr lang="th-TH" sz="1600" dirty="0"/>
              <a:t>บัตร </a:t>
            </a:r>
            <a:r>
              <a:rPr lang="th-TH" sz="1600" dirty="0" err="1"/>
              <a:t>พขร</a:t>
            </a:r>
            <a:endParaRPr lang="th-TH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1752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 </a:t>
            </a:r>
            <a:r>
              <a:rPr lang="th-TH" sz="1600" dirty="0"/>
              <a:t>ข้อมูลรถ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7000" y="1447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No</a:t>
            </a:r>
            <a:r>
              <a:rPr lang="en-US" sz="1600" dirty="0"/>
              <a:t>.</a:t>
            </a:r>
            <a:endParaRPr lang="th-TH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2357735"/>
            <a:ext cx="1219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3400" y="19767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Shipment OUTBOUND</a:t>
            </a:r>
            <a:endParaRPr lang="th-TH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667000" y="2667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Print Document</a:t>
            </a:r>
            <a:endParaRPr lang="th-TH" sz="16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43200" y="2514600"/>
            <a:ext cx="10668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43000" y="2743200"/>
            <a:ext cx="10668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43000" y="2438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/>
              <a:t>ใบแนะนำการเติม</a:t>
            </a:r>
          </a:p>
        </p:txBody>
      </p:sp>
      <p:grpSp>
        <p:nvGrpSpPr>
          <p:cNvPr id="44" name="Group 15"/>
          <p:cNvGrpSpPr/>
          <p:nvPr/>
        </p:nvGrpSpPr>
        <p:grpSpPr>
          <a:xfrm>
            <a:off x="762000" y="2286000"/>
            <a:ext cx="304800" cy="838200"/>
            <a:chOff x="1371600" y="1676400"/>
            <a:chExt cx="304800" cy="838200"/>
          </a:xfrm>
        </p:grpSpPr>
        <p:sp>
          <p:nvSpPr>
            <p:cNvPr id="45" name="Smiley Face 44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46" name="Straight Connector 45"/>
            <p:cNvCxnSpPr>
              <a:stCxn id="45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15"/>
          <p:cNvGrpSpPr/>
          <p:nvPr/>
        </p:nvGrpSpPr>
        <p:grpSpPr>
          <a:xfrm>
            <a:off x="762000" y="3657600"/>
            <a:ext cx="304800" cy="838200"/>
            <a:chOff x="1371600" y="1676400"/>
            <a:chExt cx="304800" cy="838200"/>
          </a:xfrm>
        </p:grpSpPr>
        <p:sp>
          <p:nvSpPr>
            <p:cNvPr id="52" name="Smiley Face 51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53" name="Straight Connector 52"/>
            <p:cNvCxnSpPr>
              <a:stCxn id="52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1219200" y="4114800"/>
            <a:ext cx="4343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95400" y="3810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Shipment  No</a:t>
            </a:r>
            <a:r>
              <a:rPr lang="en-US" sz="1600" dirty="0"/>
              <a:t>.</a:t>
            </a:r>
            <a:endParaRPr lang="th-TH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371600" y="4114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 </a:t>
            </a:r>
            <a:r>
              <a:rPr lang="th-TH" sz="1600" dirty="0"/>
              <a:t>บัตร </a:t>
            </a:r>
            <a:r>
              <a:rPr lang="th-TH" sz="1600" dirty="0" err="1"/>
              <a:t>พขร</a:t>
            </a:r>
            <a:endParaRPr lang="th-TH" sz="1600" dirty="0"/>
          </a:p>
        </p:txBody>
      </p:sp>
      <p:sp>
        <p:nvSpPr>
          <p:cNvPr id="62" name="Rounded Rectangle 61"/>
          <p:cNvSpPr/>
          <p:nvPr/>
        </p:nvSpPr>
        <p:spPr>
          <a:xfrm>
            <a:off x="5638800" y="3962400"/>
            <a:ext cx="3048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Rounded Rectangle 62"/>
          <p:cNvSpPr/>
          <p:nvPr/>
        </p:nvSpPr>
        <p:spPr>
          <a:xfrm>
            <a:off x="7315200" y="4114800"/>
            <a:ext cx="304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019800" y="4343400"/>
            <a:ext cx="1219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19800" y="4800600"/>
            <a:ext cx="12192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019800" y="5257800"/>
            <a:ext cx="12192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19800" y="3962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Valve Pump  Control</a:t>
            </a:r>
            <a:endParaRPr lang="th-TH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456753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Alarm Check</a:t>
            </a:r>
            <a:endParaRPr lang="th-TH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96000" y="5029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Volumn</a:t>
            </a:r>
            <a:r>
              <a:rPr lang="en-US" sz="1200" dirty="0"/>
              <a:t> Check</a:t>
            </a:r>
            <a:endParaRPr lang="th-TH" sz="1600" dirty="0"/>
          </a:p>
        </p:txBody>
      </p:sp>
      <p:sp>
        <p:nvSpPr>
          <p:cNvPr id="72" name="Rounded Rectangle 71"/>
          <p:cNvSpPr/>
          <p:nvPr/>
        </p:nvSpPr>
        <p:spPr>
          <a:xfrm>
            <a:off x="3886200" y="5257800"/>
            <a:ext cx="304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19800" y="5562600"/>
            <a:ext cx="12192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19800" y="53618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Finish Load</a:t>
            </a:r>
            <a:endParaRPr lang="th-TH" sz="16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267200" y="5867400"/>
            <a:ext cx="12192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43400" y="5486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Shipment INBOUND</a:t>
            </a:r>
            <a:endParaRPr lang="th-TH" sz="16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590800" y="6096000"/>
            <a:ext cx="12192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2286000" y="5943600"/>
            <a:ext cx="304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81" name="Group 15"/>
          <p:cNvGrpSpPr/>
          <p:nvPr/>
        </p:nvGrpSpPr>
        <p:grpSpPr>
          <a:xfrm>
            <a:off x="762000" y="5791200"/>
            <a:ext cx="304800" cy="838200"/>
            <a:chOff x="1371600" y="1676400"/>
            <a:chExt cx="304800" cy="838200"/>
          </a:xfrm>
        </p:grpSpPr>
        <p:sp>
          <p:nvSpPr>
            <p:cNvPr id="82" name="Smiley Face 81"/>
            <p:cNvSpPr/>
            <p:nvPr/>
          </p:nvSpPr>
          <p:spPr>
            <a:xfrm>
              <a:off x="1371600" y="1676400"/>
              <a:ext cx="304800" cy="304800"/>
            </a:xfrm>
            <a:prstGeom prst="smileyFac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83" name="Straight Connector 82"/>
            <p:cNvCxnSpPr>
              <a:stCxn id="82" idx="4"/>
            </p:cNvCxnSpPr>
            <p:nvPr/>
          </p:nvCxnSpPr>
          <p:spPr>
            <a:xfrm>
              <a:off x="1524000" y="1981200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71600" y="20574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3716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524000" y="236220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524000" y="20574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2667000" y="5638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Print Document</a:t>
            </a:r>
            <a:endParaRPr lang="th-TH" sz="16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143000" y="6400800"/>
            <a:ext cx="10668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43000" y="6096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/>
              <a:t>ตั๋วออก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0" y="1143000"/>
            <a:ext cx="68580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</a:t>
            </a:r>
            <a:endParaRPr lang="th-TH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0" y="6248400"/>
            <a:ext cx="68580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</a:t>
            </a:r>
            <a:endParaRPr lang="th-TH" sz="1600" dirty="0"/>
          </a:p>
        </p:txBody>
      </p:sp>
      <p:cxnSp>
        <p:nvCxnSpPr>
          <p:cNvPr id="94" name="Straight Arrow Connector 93"/>
          <p:cNvCxnSpPr>
            <a:stCxn id="91" idx="2"/>
            <a:endCxn id="92" idx="0"/>
          </p:cNvCxnSpPr>
          <p:nvPr/>
        </p:nvCxnSpPr>
        <p:spPr>
          <a:xfrm>
            <a:off x="342900" y="1419999"/>
            <a:ext cx="0" cy="4828401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0" y="0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Diagram</a:t>
            </a:r>
            <a:endParaRPr lang="th-TH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/>
      <p:bldP spid="31" grpId="0"/>
      <p:bldP spid="33" grpId="0"/>
      <p:bldP spid="32" grpId="0"/>
      <p:bldP spid="37" grpId="0"/>
      <p:bldP spid="38" grpId="0"/>
      <p:bldP spid="42" grpId="0"/>
      <p:bldP spid="59" grpId="0"/>
      <p:bldP spid="60" grpId="0"/>
      <p:bldP spid="62" grpId="0" animBg="1"/>
      <p:bldP spid="63" grpId="0" animBg="1"/>
      <p:bldP spid="68" grpId="0"/>
      <p:bldP spid="70" grpId="0"/>
      <p:bldP spid="71" grpId="0"/>
      <p:bldP spid="72" grpId="0" animBg="1"/>
      <p:bldP spid="76" grpId="0"/>
      <p:bldP spid="78" grpId="0"/>
      <p:bldP spid="80" grpId="0" animBg="1"/>
      <p:bldP spid="88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C71E3-20D3-48AE-93B8-0DD399E310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414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Authorize Diagram</a:t>
            </a:r>
            <a:endParaRPr lang="th-TH" dirty="0"/>
          </a:p>
        </p:txBody>
      </p:sp>
      <p:grpSp>
        <p:nvGrpSpPr>
          <p:cNvPr id="7" name="Group 6"/>
          <p:cNvGrpSpPr/>
          <p:nvPr/>
        </p:nvGrpSpPr>
        <p:grpSpPr>
          <a:xfrm>
            <a:off x="2286000" y="685800"/>
            <a:ext cx="2667000" cy="914400"/>
            <a:chOff x="2971800" y="685800"/>
            <a:chExt cx="2667000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2971800" y="685800"/>
              <a:ext cx="2667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71800" y="685800"/>
              <a:ext cx="2667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TAS</a:t>
              </a:r>
              <a:endParaRPr lang="th-TH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886200" y="1981200"/>
            <a:ext cx="5105400" cy="457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ounded Rectangle 13"/>
          <p:cNvSpPr/>
          <p:nvPr/>
        </p:nvSpPr>
        <p:spPr>
          <a:xfrm>
            <a:off x="3886200" y="1981200"/>
            <a:ext cx="5105400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 err="1">
                <a:solidFill>
                  <a:schemeClr val="tx1"/>
                </a:solidFill>
              </a:rPr>
              <a:t>ผจ</a:t>
            </a:r>
            <a:r>
              <a:rPr lang="th-TH" sz="1800" dirty="0">
                <a:solidFill>
                  <a:schemeClr val="tx1"/>
                </a:solidFill>
              </a:rPr>
              <a:t> คลัง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1981200"/>
            <a:ext cx="2667000" cy="914400"/>
            <a:chOff x="609600" y="1981200"/>
            <a:chExt cx="2667000" cy="914400"/>
          </a:xfrm>
        </p:grpSpPr>
        <p:grpSp>
          <p:nvGrpSpPr>
            <p:cNvPr id="9" name="Group 8"/>
            <p:cNvGrpSpPr/>
            <p:nvPr/>
          </p:nvGrpSpPr>
          <p:grpSpPr>
            <a:xfrm>
              <a:off x="609600" y="1981200"/>
              <a:ext cx="2667000" cy="914400"/>
              <a:chOff x="2971800" y="685800"/>
              <a:chExt cx="2667000" cy="9144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1800" y="685800"/>
                <a:ext cx="2667000" cy="9144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971800" y="685800"/>
                <a:ext cx="2667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800" dirty="0" err="1">
                    <a:solidFill>
                      <a:schemeClr val="tx1"/>
                    </a:solidFill>
                  </a:rPr>
                  <a:t>พขร</a:t>
                </a:r>
                <a:endParaRPr lang="th-TH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62000" y="22860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+</a:t>
              </a:r>
              <a:r>
                <a:rPr lang="th-TH" sz="1600" dirty="0"/>
                <a:t>แจ้งออ</a:t>
              </a:r>
              <a:r>
                <a:rPr lang="th-TH" sz="1600" dirty="0" err="1"/>
                <a:t>เดอร์</a:t>
              </a:r>
              <a:br>
                <a:rPr lang="th-TH" sz="1600" dirty="0"/>
              </a:br>
              <a:r>
                <a:rPr lang="en-US" sz="1600" dirty="0"/>
                <a:t>+</a:t>
              </a:r>
              <a:r>
                <a:rPr lang="th-TH" sz="1600" dirty="0"/>
                <a:t>ขอเติมผลิตภัณฑ์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67200" y="25908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  <a:r>
              <a:rPr lang="th-TH" sz="1600" dirty="0"/>
              <a:t>ตรวจเช็คการรับจ่าย ผลิตภัณฑ์</a:t>
            </a:r>
            <a:br>
              <a:rPr lang="th-TH" sz="1600" dirty="0"/>
            </a:br>
            <a:r>
              <a:rPr lang="en-US" sz="1600" dirty="0"/>
              <a:t>+</a:t>
            </a:r>
            <a:r>
              <a:rPr lang="th-TH" sz="1600" dirty="0"/>
              <a:t>กำหนดสิทธิ์ </a:t>
            </a:r>
            <a:r>
              <a:rPr lang="en-US" sz="1600" dirty="0"/>
              <a:t>USER</a:t>
            </a:r>
          </a:p>
          <a:p>
            <a:r>
              <a:rPr lang="en-US" sz="1600" dirty="0"/>
              <a:t>+</a:t>
            </a:r>
            <a:r>
              <a:rPr lang="th-TH" sz="1600" dirty="0"/>
              <a:t>กำหนด </a:t>
            </a:r>
            <a:r>
              <a:rPr lang="en-US" sz="1600" dirty="0"/>
              <a:t>LV Emergency</a:t>
            </a:r>
            <a:endParaRPr lang="th-TH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267200" y="3429000"/>
            <a:ext cx="4419600" cy="2819400"/>
            <a:chOff x="2971800" y="685800"/>
            <a:chExt cx="2667000" cy="914400"/>
          </a:xfrm>
        </p:grpSpPr>
        <p:sp>
          <p:nvSpPr>
            <p:cNvPr id="18" name="Rounded Rectangle 17"/>
            <p:cNvSpPr/>
            <p:nvPr/>
          </p:nvSpPr>
          <p:spPr>
            <a:xfrm>
              <a:off x="2971800" y="685800"/>
              <a:ext cx="2667000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971800" y="685800"/>
              <a:ext cx="2667000" cy="172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800" dirty="0" err="1">
                  <a:solidFill>
                    <a:schemeClr val="tx1"/>
                  </a:solidFill>
                </a:rPr>
                <a:t>พนง</a:t>
              </a:r>
              <a:r>
                <a:rPr lang="en-US" sz="1800" dirty="0">
                  <a:solidFill>
                    <a:schemeClr val="tx1"/>
                  </a:solidFill>
                </a:rPr>
                <a:t>.</a:t>
              </a:r>
              <a:r>
                <a:rPr lang="th-TH" sz="1800" dirty="0">
                  <a:solidFill>
                    <a:schemeClr val="tx1"/>
                  </a:solidFill>
                </a:rPr>
                <a:t> ป</a:t>
              </a:r>
              <a:r>
                <a:rPr lang="en-US" sz="1800" dirty="0">
                  <a:solidFill>
                    <a:schemeClr val="tx1"/>
                  </a:solidFill>
                </a:rPr>
                <a:t>. </a:t>
              </a:r>
              <a:r>
                <a:rPr lang="th-TH" sz="1800" dirty="0">
                  <a:solidFill>
                    <a:schemeClr val="tx1"/>
                  </a:solidFill>
                </a:rPr>
                <a:t>คลัง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4038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  <a:r>
              <a:rPr lang="th-TH" sz="1600" dirty="0"/>
              <a:t>เปิดปิด</a:t>
            </a:r>
            <a:r>
              <a:rPr lang="en-US" sz="1600" dirty="0"/>
              <a:t>Valve/Pump</a:t>
            </a:r>
            <a:br>
              <a:rPr lang="th-TH" sz="1600" dirty="0"/>
            </a:br>
            <a:r>
              <a:rPr lang="en-US" sz="1600" dirty="0"/>
              <a:t>+Acknowledge Alarm</a:t>
            </a:r>
          </a:p>
          <a:p>
            <a:r>
              <a:rPr lang="en-US" sz="1600" dirty="0"/>
              <a:t>+Maintenance Field EQP</a:t>
            </a:r>
            <a:endParaRPr lang="th-TH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343400" y="4953000"/>
            <a:ext cx="4191000" cy="1066800"/>
            <a:chOff x="2971800" y="685800"/>
            <a:chExt cx="2667000" cy="914400"/>
          </a:xfrm>
        </p:grpSpPr>
        <p:sp>
          <p:nvSpPr>
            <p:cNvPr id="23" name="Rounded Rectangle 22"/>
            <p:cNvSpPr/>
            <p:nvPr/>
          </p:nvSpPr>
          <p:spPr>
            <a:xfrm>
              <a:off x="2971800" y="685800"/>
              <a:ext cx="2667000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971800" y="685800"/>
              <a:ext cx="2667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800" dirty="0" err="1">
                  <a:solidFill>
                    <a:schemeClr val="tx1"/>
                  </a:solidFill>
                </a:rPr>
                <a:t>พนง</a:t>
              </a:r>
              <a:r>
                <a:rPr lang="th-TH" sz="1800" dirty="0">
                  <a:solidFill>
                    <a:schemeClr val="tx1"/>
                  </a:solidFill>
                </a:rPr>
                <a:t>  ขาย คลัง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5800" y="5358825"/>
            <a:ext cx="359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  <a:r>
              <a:rPr lang="th-TH" sz="1600" dirty="0"/>
              <a:t>รับ</a:t>
            </a:r>
            <a:r>
              <a:rPr lang="en-US" sz="1600" dirty="0"/>
              <a:t> Order</a:t>
            </a:r>
            <a:br>
              <a:rPr lang="th-TH" sz="1600" dirty="0"/>
            </a:br>
            <a:r>
              <a:rPr lang="en-US" sz="1600" dirty="0"/>
              <a:t>+</a:t>
            </a:r>
            <a:r>
              <a:rPr lang="th-TH" sz="1600" dirty="0"/>
              <a:t>รับ</a:t>
            </a:r>
            <a:r>
              <a:rPr lang="en-US" sz="1600" dirty="0"/>
              <a:t>/</a:t>
            </a:r>
            <a:r>
              <a:rPr lang="th-TH" sz="1600" dirty="0"/>
              <a:t>ส่ง </a:t>
            </a:r>
            <a:r>
              <a:rPr lang="en-US" sz="1600" dirty="0"/>
              <a:t>Shipment</a:t>
            </a:r>
            <a:endParaRPr lang="th-TH" sz="1600" dirty="0"/>
          </a:p>
        </p:txBody>
      </p:sp>
      <p:cxnSp>
        <p:nvCxnSpPr>
          <p:cNvPr id="28" name="Straight Connector 27"/>
          <p:cNvCxnSpPr>
            <a:stCxn id="11" idx="0"/>
            <a:endCxn id="5" idx="2"/>
          </p:cNvCxnSpPr>
          <p:nvPr/>
        </p:nvCxnSpPr>
        <p:spPr>
          <a:xfrm flipV="1">
            <a:off x="1790700" y="1600200"/>
            <a:ext cx="1828800" cy="381000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14" idx="0"/>
          </p:cNvCxnSpPr>
          <p:nvPr/>
        </p:nvCxnSpPr>
        <p:spPr>
          <a:xfrm>
            <a:off x="3619500" y="1600200"/>
            <a:ext cx="2819400" cy="381000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71600" y="0"/>
            <a:ext cx="6172200" cy="62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r>
              <a:rPr lang="en-US" sz="2000" dirty="0"/>
              <a:t>                                                     TAS SERVER</a:t>
            </a:r>
            <a:endParaRPr lang="th-TH" sz="2000" dirty="0"/>
          </a:p>
        </p:txBody>
      </p:sp>
      <p:sp>
        <p:nvSpPr>
          <p:cNvPr id="50" name="Rounded Rectangle 49"/>
          <p:cNvSpPr/>
          <p:nvPr/>
        </p:nvSpPr>
        <p:spPr>
          <a:xfrm>
            <a:off x="2209800" y="228600"/>
            <a:ext cx="4191000" cy="5943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TAS Client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9311B-838E-47DD-88C9-1EF637B926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200" y="1143000"/>
            <a:ext cx="762000" cy="3733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ECC6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8800" y="6324600"/>
            <a:ext cx="30480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ATG : Automatic Tank Gauging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01000" y="1219200"/>
            <a:ext cx="990600" cy="3962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Field –Equipments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PLC/</a:t>
            </a:r>
            <a:r>
              <a:rPr lang="en-US" sz="1400" dirty="0" err="1">
                <a:solidFill>
                  <a:schemeClr val="tx1"/>
                </a:solidFill>
              </a:rPr>
              <a:t>Pump,Valve,Instrument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Batch, Card </a:t>
            </a:r>
            <a:r>
              <a:rPr lang="en-US" sz="1400" dirty="0" err="1">
                <a:solidFill>
                  <a:schemeClr val="tx1"/>
                </a:solidFill>
              </a:rPr>
              <a:t>resder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19400" y="533400"/>
            <a:ext cx="3352800" cy="304800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Transport DB Management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19400" y="1828800"/>
            <a:ext cx="3352800" cy="304800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Depot Alarm and Policy Management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19400" y="2819400"/>
            <a:ext cx="3352800" cy="228600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Depot  officer Authorize Management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19400" y="3733800"/>
            <a:ext cx="3352800" cy="228600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Order and Shipment data logger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4648200"/>
            <a:ext cx="3352800" cy="228600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MMI (Man-Machine interface)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52800" y="9144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Truck DB Management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52800" y="12192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Driver DB Management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52800" y="15240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Customer DB Management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52800" y="22098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Alarm and Event Management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52800" y="25146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Policy Logger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52800" y="31242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Officer DB Management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52800" y="34290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Authorize DB Management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52800" y="40386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Outbound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352800" y="43434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Inbound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52800" y="49530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Valve and Pump controller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352800" y="54864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Depot stock tank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52800" y="5181600"/>
            <a:ext cx="2819400" cy="228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Valve and Pump History logger</a:t>
            </a:r>
            <a:endParaRPr lang="th-TH" sz="14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295400" y="5486400"/>
            <a:ext cx="2057400" cy="1066800"/>
            <a:chOff x="1295400" y="5486400"/>
            <a:chExt cx="2057400" cy="1066800"/>
          </a:xfrm>
        </p:grpSpPr>
        <p:cxnSp>
          <p:nvCxnSpPr>
            <p:cNvPr id="33" name="Elbow Connector 32"/>
            <p:cNvCxnSpPr>
              <a:stCxn id="27" idx="1"/>
              <a:endCxn id="10" idx="1"/>
            </p:cNvCxnSpPr>
            <p:nvPr/>
          </p:nvCxnSpPr>
          <p:spPr>
            <a:xfrm rot="10800000" flipV="1">
              <a:off x="1828800" y="5600700"/>
              <a:ext cx="1524000" cy="952500"/>
            </a:xfrm>
            <a:prstGeom prst="bentConnector3">
              <a:avLst>
                <a:gd name="adj1" fmla="val 115000"/>
              </a:avLst>
            </a:prstGeom>
            <a:ln w="25400" cmpd="sng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95400" y="5486400"/>
              <a:ext cx="400110" cy="9173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ModBus</a:t>
              </a:r>
              <a:endParaRPr lang="th-TH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032001" y="4038600"/>
            <a:ext cx="889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2044700" y="4343400"/>
            <a:ext cx="889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ounded Rectangle 29"/>
          <p:cNvSpPr/>
          <p:nvPr/>
        </p:nvSpPr>
        <p:spPr>
          <a:xfrm>
            <a:off x="685800" y="3962400"/>
            <a:ext cx="5334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PI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4191000"/>
            <a:ext cx="685800" cy="3048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IDOC</a:t>
            </a:r>
            <a:endParaRPr lang="th-TH" sz="1400" dirty="0">
              <a:solidFill>
                <a:srgbClr val="00B05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81800" y="9144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3" name="Straight Arrow Connector 52"/>
          <p:cNvCxnSpPr>
            <a:stCxn id="17" idx="3"/>
            <a:endCxn id="51" idx="1"/>
          </p:cNvCxnSpPr>
          <p:nvPr/>
        </p:nvCxnSpPr>
        <p:spPr>
          <a:xfrm>
            <a:off x="6172200" y="10287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781800" y="12192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7" name="Straight Arrow Connector 56"/>
          <p:cNvCxnSpPr>
            <a:stCxn id="18" idx="3"/>
            <a:endCxn id="55" idx="1"/>
          </p:cNvCxnSpPr>
          <p:nvPr/>
        </p:nvCxnSpPr>
        <p:spPr>
          <a:xfrm>
            <a:off x="6172200" y="13335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81800" y="15240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0" name="Straight Arrow Connector 59"/>
          <p:cNvCxnSpPr>
            <a:stCxn id="19" idx="3"/>
            <a:endCxn id="58" idx="1"/>
          </p:cNvCxnSpPr>
          <p:nvPr/>
        </p:nvCxnSpPr>
        <p:spPr>
          <a:xfrm>
            <a:off x="6172200" y="16383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781800" y="22098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3" name="Straight Arrow Connector 62"/>
          <p:cNvCxnSpPr>
            <a:stCxn id="20" idx="3"/>
            <a:endCxn id="61" idx="1"/>
          </p:cNvCxnSpPr>
          <p:nvPr/>
        </p:nvCxnSpPr>
        <p:spPr>
          <a:xfrm>
            <a:off x="6172200" y="23241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81800" y="25146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6" name="Straight Arrow Connector 65"/>
          <p:cNvCxnSpPr>
            <a:stCxn id="21" idx="3"/>
            <a:endCxn id="64" idx="1"/>
          </p:cNvCxnSpPr>
          <p:nvPr/>
        </p:nvCxnSpPr>
        <p:spPr>
          <a:xfrm>
            <a:off x="6172200" y="26289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781800" y="31242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9" name="Straight Arrow Connector 68"/>
          <p:cNvCxnSpPr>
            <a:stCxn id="22" idx="3"/>
            <a:endCxn id="67" idx="1"/>
          </p:cNvCxnSpPr>
          <p:nvPr/>
        </p:nvCxnSpPr>
        <p:spPr>
          <a:xfrm>
            <a:off x="6172200" y="32385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81800" y="34290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2" name="Straight Arrow Connector 71"/>
          <p:cNvCxnSpPr>
            <a:stCxn id="23" idx="3"/>
            <a:endCxn id="70" idx="1"/>
          </p:cNvCxnSpPr>
          <p:nvPr/>
        </p:nvCxnSpPr>
        <p:spPr>
          <a:xfrm>
            <a:off x="6172200" y="35433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781800" y="40386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Straight Arrow Connector 74"/>
          <p:cNvCxnSpPr>
            <a:stCxn id="24" idx="3"/>
            <a:endCxn id="73" idx="1"/>
          </p:cNvCxnSpPr>
          <p:nvPr/>
        </p:nvCxnSpPr>
        <p:spPr>
          <a:xfrm>
            <a:off x="6172200" y="41529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781800" y="43434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8" name="Straight Arrow Connector 77"/>
          <p:cNvCxnSpPr>
            <a:stCxn id="25" idx="3"/>
            <a:endCxn id="76" idx="1"/>
          </p:cNvCxnSpPr>
          <p:nvPr/>
        </p:nvCxnSpPr>
        <p:spPr>
          <a:xfrm>
            <a:off x="6172200" y="44577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81800" y="49530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1" name="Straight Arrow Connector 80"/>
          <p:cNvCxnSpPr>
            <a:stCxn id="26" idx="3"/>
            <a:endCxn id="79" idx="1"/>
          </p:cNvCxnSpPr>
          <p:nvPr/>
        </p:nvCxnSpPr>
        <p:spPr>
          <a:xfrm>
            <a:off x="6172200" y="50673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781800" y="51816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4" name="Straight Arrow Connector 83"/>
          <p:cNvCxnSpPr>
            <a:stCxn id="28" idx="3"/>
            <a:endCxn id="82" idx="1"/>
          </p:cNvCxnSpPr>
          <p:nvPr/>
        </p:nvCxnSpPr>
        <p:spPr>
          <a:xfrm>
            <a:off x="6172200" y="52959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781800" y="5486400"/>
            <a:ext cx="304800" cy="228600"/>
          </a:xfrm>
          <a:prstGeom prst="rect">
            <a:avLst/>
          </a:prstGeom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88" name="Straight Arrow Connector 87"/>
          <p:cNvCxnSpPr>
            <a:stCxn id="27" idx="3"/>
            <a:endCxn id="86" idx="1"/>
          </p:cNvCxnSpPr>
          <p:nvPr/>
        </p:nvCxnSpPr>
        <p:spPr>
          <a:xfrm>
            <a:off x="6172200" y="5600700"/>
            <a:ext cx="609600" cy="0"/>
          </a:xfrm>
          <a:prstGeom prst="straightConnector1">
            <a:avLst/>
          </a:prstGeom>
          <a:ln w="25400" cmpd="sng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781800" y="685800"/>
            <a:ext cx="609600" cy="50292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Oracle database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29" idx="3"/>
          </p:cNvCxnSpPr>
          <p:nvPr/>
        </p:nvCxnSpPr>
        <p:spPr>
          <a:xfrm>
            <a:off x="7391400" y="3200400"/>
            <a:ext cx="60960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315200" y="2981980"/>
            <a:ext cx="99060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Ethernet</a:t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TCP/IP</a:t>
            </a:r>
            <a:endParaRPr lang="th-TH" sz="1400" dirty="0">
              <a:solidFill>
                <a:schemeClr val="accent2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971800" y="5867400"/>
            <a:ext cx="2590800" cy="228600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th-TH" sz="1400" dirty="0">
              <a:solidFill>
                <a:schemeClr val="tx1"/>
              </a:solidFill>
            </a:endParaRPr>
          </a:p>
        </p:txBody>
      </p:sp>
      <p:cxnSp>
        <p:nvCxnSpPr>
          <p:cNvPr id="105" name="Shape 104"/>
          <p:cNvCxnSpPr>
            <a:stCxn id="103" idx="3"/>
            <a:endCxn id="29" idx="2"/>
          </p:cNvCxnSpPr>
          <p:nvPr/>
        </p:nvCxnSpPr>
        <p:spPr>
          <a:xfrm flipV="1">
            <a:off x="5562600" y="5715000"/>
            <a:ext cx="1524000" cy="266700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15000" y="5788223"/>
            <a:ext cx="175260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Crystal Report</a:t>
            </a:r>
            <a:endParaRPr lang="th-TH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0" y="0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</a:t>
            </a:r>
            <a:endParaRPr lang="th-TH" dirty="0"/>
          </a:p>
        </p:txBody>
      </p:sp>
      <p:sp>
        <p:nvSpPr>
          <p:cNvPr id="31" name="Rounded Rectangle 30"/>
          <p:cNvSpPr/>
          <p:nvPr/>
        </p:nvSpPr>
        <p:spPr>
          <a:xfrm>
            <a:off x="1219200" y="3962400"/>
            <a:ext cx="9144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FTP Transfer</a:t>
            </a:r>
            <a:endParaRPr lang="th-TH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24" idx="1"/>
            <a:endCxn id="39" idx="2"/>
          </p:cNvCxnSpPr>
          <p:nvPr/>
        </p:nvCxnSpPr>
        <p:spPr>
          <a:xfrm flipH="1" flipV="1">
            <a:off x="2076451" y="4114800"/>
            <a:ext cx="1276349" cy="381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0"/>
            <a:endCxn id="25" idx="1"/>
          </p:cNvCxnSpPr>
          <p:nvPr/>
        </p:nvCxnSpPr>
        <p:spPr>
          <a:xfrm>
            <a:off x="2089150" y="4343400"/>
            <a:ext cx="1263650" cy="1143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9" grpId="0"/>
      <p:bldP spid="51" grpId="0" animBg="1"/>
      <p:bldP spid="55" grpId="0" animBg="1"/>
      <p:bldP spid="58" grpId="0" animBg="1"/>
      <p:bldP spid="61" grpId="0" animBg="1"/>
      <p:bldP spid="64" grpId="0" animBg="1"/>
      <p:bldP spid="67" grpId="0" animBg="1"/>
      <p:bldP spid="70" grpId="0" animBg="1"/>
      <p:bldP spid="73" grpId="0" animBg="1"/>
      <p:bldP spid="76" grpId="0" animBg="1"/>
      <p:bldP spid="79" grpId="0" animBg="1"/>
      <p:bldP spid="82" grpId="0" animBg="1"/>
      <p:bldP spid="86" grpId="0" animBg="1"/>
      <p:bldP spid="29" grpId="0" animBg="1"/>
      <p:bldP spid="103" grpId="0" animBg="1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9311B-838E-47DD-88C9-1EF637B926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1814EEE6FF1418B1B319B57FE1557" ma:contentTypeVersion="1" ma:contentTypeDescription="Create a new document." ma:contentTypeScope="" ma:versionID="5b2650fe4849b61ce785c0d80eadcc8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6E823F-4F40-4643-9F32-53F02270E4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32C08D1-D034-4677-B992-AA58A287E2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B68D81-D352-41EB-8F72-D0AF26BC6685}">
  <ds:schemaRefs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36675</TotalTime>
  <Words>304</Words>
  <Application>Microsoft Office PowerPoint</Application>
  <PresentationFormat>On-screen Show (4:3)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Calibri</vt:lpstr>
      <vt:lpstr>Cordia New</vt:lpstr>
      <vt:lpstr>Office Theme</vt:lpstr>
      <vt:lpstr>Building ICT Architecture  by EA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</dc:title>
  <dc:creator>support</dc:creator>
  <cp:lastModifiedBy>Jasinee Janjirawatana</cp:lastModifiedBy>
  <cp:revision>1125</cp:revision>
  <cp:lastPrinted>2012-09-11T05:50:32Z</cp:lastPrinted>
  <dcterms:created xsi:type="dcterms:W3CDTF">2008-03-26T01:47:02Z</dcterms:created>
  <dcterms:modified xsi:type="dcterms:W3CDTF">2016-10-06T15:32:57Z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0x0101005651814EEE6FF1418B1B319B57FE1557</vt:lpwstr>
  </property>
</Properties>
</file>