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A161E7-4609-4952-8973-001AFEF8A665}">
  <a:tblStyle styleId="{77A161E7-4609-4952-8973-001AFEF8A6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7f395dea7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27f395dea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Kyle</a:t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e1ce759c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32e1ce759c0_1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cd3e5755096b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g313cd3e5755096b2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18: Kubernetes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Based Attacks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2932"/>
              <a:buFont typeface="Arial"/>
              <a:buNone/>
            </a:pPr>
            <a:r>
              <a:rPr lang="en-US"/>
              <a:t>Bi-Weekly Update 1</a:t>
            </a:r>
            <a:br>
              <a:rPr lang="en-US"/>
            </a:br>
            <a:r>
              <a:rPr lang="en-US" sz="2455"/>
              <a:t>Thomas Gumienny, Patrick Churchill, Albert Ma</a:t>
            </a:r>
            <a:br>
              <a:rPr lang="en-US" sz="2455"/>
            </a:br>
            <a:r>
              <a:rPr lang="en-US" sz="2455"/>
              <a:t>Sponsor: Sandip Roy</a:t>
            </a:r>
            <a:br>
              <a:rPr lang="en-US" sz="2455"/>
            </a:br>
            <a:r>
              <a:rPr lang="en-US" sz="2455"/>
              <a:t>TA: Sabyasachi Gupta</a:t>
            </a:r>
            <a:br>
              <a:rPr lang="en-US" sz="2455"/>
            </a:br>
            <a:endParaRPr sz="2455"/>
          </a:p>
        </p:txBody>
      </p:sp>
      <p:sp>
        <p:nvSpPr>
          <p:cNvPr id="59" name="Google Shape;59;p8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60" name="Google Shape;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/>
        </p:nvSpPr>
        <p:spPr>
          <a:xfrm>
            <a:off x="2627745" y="6111425"/>
            <a:ext cx="37776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Pan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66825"/>
            <a:ext cx="9144002" cy="3128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Thank You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Summary</a:t>
            </a:r>
            <a:endParaRPr/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57200" y="2049275"/>
            <a:ext cx="4728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US Navy is using Kubernetes to manage software. However, as a relatively new cyberservice, Kubernetes has a variety of cybersecurity weaknesses.</a:t>
            </a:r>
            <a:endParaRPr sz="26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Develop a Kubernetes testbed that can simulate and collect the data of common types of attacks.</a:t>
            </a:r>
            <a:endParaRPr sz="2400"/>
          </a:p>
        </p:txBody>
      </p:sp>
      <p:sp>
        <p:nvSpPr>
          <p:cNvPr id="68" name="Google Shape;68;p9"/>
          <p:cNvSpPr txBox="1"/>
          <p:nvPr/>
        </p:nvSpPr>
        <p:spPr>
          <a:xfrm>
            <a:off x="7526758" y="3262460"/>
            <a:ext cx="143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4475" y="2049277"/>
            <a:ext cx="2232658" cy="424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Project/Subsystem Overview </a:t>
            </a:r>
            <a:endParaRPr/>
          </a:p>
        </p:txBody>
      </p:sp>
      <p:sp>
        <p:nvSpPr>
          <p:cNvPr id="75" name="Google Shape;75;p10"/>
          <p:cNvSpPr txBox="1"/>
          <p:nvPr/>
        </p:nvSpPr>
        <p:spPr>
          <a:xfrm>
            <a:off x="231900" y="1852925"/>
            <a:ext cx="4036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Thomas Gumienny - Image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Image has </a:t>
            </a:r>
            <a:r>
              <a:rPr lang="en-US" sz="1800">
                <a:solidFill>
                  <a:schemeClr val="dk1"/>
                </a:solidFill>
              </a:rPr>
              <a:t>similar</a:t>
            </a:r>
            <a:r>
              <a:rPr lang="en-US" sz="1800">
                <a:solidFill>
                  <a:schemeClr val="dk1"/>
                </a:solidFill>
              </a:rPr>
              <a:t> name to normal docker image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When run, image consumes CPU/GPU resources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Albert Ma - Pod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Set up</a:t>
            </a:r>
            <a:r>
              <a:rPr lang="en-US" sz="1800">
                <a:solidFill>
                  <a:schemeClr val="dk1"/>
                </a:solidFill>
              </a:rPr>
              <a:t> target pod, and conduct reconnaissance on network for open ports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 access to target pod and container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</a:rPr>
              <a:t>Patrick Churchill - Cluster Attack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Server Node applies pods upon Agent Node that overload the memory and CPU on Server Node, causing it to crash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0"/>
          <p:cNvSpPr txBox="1"/>
          <p:nvPr/>
        </p:nvSpPr>
        <p:spPr>
          <a:xfrm>
            <a:off x="7336668" y="3341919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2417" l="2053" r="17119" t="12141"/>
          <a:stretch/>
        </p:blipFill>
        <p:spPr>
          <a:xfrm>
            <a:off x="4268100" y="1976775"/>
            <a:ext cx="3532385" cy="449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72025" l="80051" r="0" t="0"/>
          <a:stretch/>
        </p:blipFill>
        <p:spPr>
          <a:xfrm>
            <a:off x="7800478" y="2307640"/>
            <a:ext cx="805801" cy="1361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56"/>
              <a:buFont typeface="Arial"/>
              <a:buNone/>
            </a:pPr>
            <a:r>
              <a:rPr lang="en-US"/>
              <a:t>Major Project Changes for 404</a:t>
            </a:r>
            <a:endParaRPr/>
          </a:p>
        </p:txBody>
      </p:sp>
      <p:sp>
        <p:nvSpPr>
          <p:cNvPr id="84" name="Google Shape;84;p11"/>
          <p:cNvSpPr txBox="1"/>
          <p:nvPr/>
        </p:nvSpPr>
        <p:spPr>
          <a:xfrm>
            <a:off x="1878900" y="2088725"/>
            <a:ext cx="5386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</a:rPr>
              <a:t>Our sponsor </a:t>
            </a:r>
            <a:r>
              <a:rPr lang="en-US" sz="1800">
                <a:solidFill>
                  <a:schemeClr val="dk1"/>
                </a:solidFill>
              </a:rPr>
              <a:t>decided</a:t>
            </a:r>
            <a:r>
              <a:rPr lang="en-US" sz="1800">
                <a:solidFill>
                  <a:schemeClr val="dk1"/>
                </a:solidFill>
              </a:rPr>
              <a:t> to put off development of defenses to our attacks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cluster interact with itself more.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The testbed will have a simple GUI to execute attacks and measure cluster data during attacks.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1985818" y="2231923"/>
            <a:ext cx="416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53623"/>
            <a:ext cx="8839198" cy="1678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Image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Thomas Gumienny</a:t>
            </a:r>
            <a:endParaRPr sz="2980"/>
          </a:p>
        </p:txBody>
      </p:sp>
      <p:graphicFrame>
        <p:nvGraphicFramePr>
          <p:cNvPr id="97" name="Google Shape;97;p13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{77A161E7-4609-4952-8973-001AFEF8A665}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Image Attack still runs from the command line and has same effects as in 403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Make cluster more of an ecosystem by </a:t>
                      </a:r>
                      <a:r>
                        <a:rPr lang="en-US" sz="1800"/>
                        <a:t>incorporating</a:t>
                      </a:r>
                      <a:r>
                        <a:rPr lang="en-US" sz="1800"/>
                        <a:t> data reading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Determine GUI to use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13"/>
          <p:cNvSpPr txBox="1"/>
          <p:nvPr/>
        </p:nvSpPr>
        <p:spPr>
          <a:xfrm>
            <a:off x="1533235" y="5015346"/>
            <a:ext cx="634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13" y="4326788"/>
            <a:ext cx="82581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Node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Patrick Churchill</a:t>
            </a:r>
            <a:endParaRPr sz="2980"/>
          </a:p>
        </p:txBody>
      </p:sp>
      <p:graphicFrame>
        <p:nvGraphicFramePr>
          <p:cNvPr id="105" name="Google Shape;105;p14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{77A161E7-4609-4952-8973-001AFEF8A665}</a:tableStyleId>
              </a:tblPr>
              <a:tblGrid>
                <a:gridCol w="3886200"/>
                <a:gridCol w="3886200"/>
              </a:tblGrid>
              <a:tr h="540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 hrs of effort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Node</a:t>
                      </a:r>
                      <a:r>
                        <a:rPr lang="en-US" sz="1800"/>
                        <a:t> Attack still configures and overloads the Agent Node from the Server Node(same effect as end of 403)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Research ways to run attack without “sudo” access. </a:t>
                      </a:r>
                      <a:endParaRPr sz="1800"/>
                    </a:p>
                    <a:p>
                      <a:pPr indent="-3429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Strengthen cluster by adding more pods/applications related to measurement and accessibility</a:t>
                      </a:r>
                      <a:endParaRPr sz="1800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4"/>
          <p:cNvSpPr txBox="1"/>
          <p:nvPr/>
        </p:nvSpPr>
        <p:spPr>
          <a:xfrm>
            <a:off x="1533235" y="5015346"/>
            <a:ext cx="63453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Pod Attack Vector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20"/>
              <a:t>Albert Ma</a:t>
            </a:r>
            <a:endParaRPr sz="2980"/>
          </a:p>
        </p:txBody>
      </p:sp>
      <p:graphicFrame>
        <p:nvGraphicFramePr>
          <p:cNvPr id="112" name="Google Shape;112;p15"/>
          <p:cNvGraphicFramePr/>
          <p:nvPr/>
        </p:nvGraphicFramePr>
        <p:xfrm>
          <a:off x="685800" y="19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{77A161E7-4609-4952-8973-001AFEF8A665}</a:tableStyleId>
              </a:tblPr>
              <a:tblGrid>
                <a:gridCol w="3886200"/>
                <a:gridCol w="3886200"/>
              </a:tblGrid>
              <a:tr h="640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Accomplishments since 403                          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1.5 hrs of effort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Ongoing progress/problems and plans until the next presentation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734600"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Issues in setting up the target attack have arisen, apparently because of a bug in connecting the local host to the api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nmap command for sniffing the network for open ports appears to work without issues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Debug the localhost-api connectivity issue (this week)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Get the attack vector to access information from the target container/application again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/>
                        <a:t>Extract the information it can access and log it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-"/>
                      </a:pPr>
                      <a:r>
                        <a:rPr lang="en-US" sz="1800"/>
                        <a:t>Make the extracted info to usable data</a:t>
                      </a:r>
                      <a:endParaRPr sz="1800" u="none" cap="none" strike="noStrike"/>
                    </a:p>
                  </a:txBody>
                  <a:tcPr marT="45750" marB="45750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457200" y="8967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465007" y="1818968"/>
            <a:ext cx="4454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93750"/>
            <a:ext cx="9199225" cy="24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