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377AAA-CAB4-4AA7-8AFD-B8328DB9EEF7}">
  <a:tblStyle styleId="{26377AAA-CAB4-4AA7-8AFD-B8328DB9EEF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7f395dea7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27f395de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e1ce759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g32e1ce759c0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d0158e1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g32d0158e1f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cd3e5755096b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313cd3e5755096b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18: Kubernetes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Based Attacks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2</a:t>
            </a:r>
            <a:br>
              <a:rPr lang="en-US"/>
            </a:br>
            <a:r>
              <a:rPr lang="en-US" sz="2455"/>
              <a:t>Thomas Gumienny, Patrick Churchill, Albert Ma</a:t>
            </a:r>
            <a:br>
              <a:rPr lang="en-US" sz="2455"/>
            </a:br>
            <a:r>
              <a:rPr lang="en-US" sz="2455"/>
              <a:t>Sponsor: Sandip Roy</a:t>
            </a:r>
            <a:br>
              <a:rPr lang="en-US" sz="2455"/>
            </a:br>
            <a:r>
              <a:rPr lang="en-US" sz="2455"/>
              <a:t>TA: Sabyasachi Gupta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Pan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465007" y="1818968"/>
            <a:ext cx="445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6825"/>
            <a:ext cx="9144002" cy="312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2049275"/>
            <a:ext cx="4728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US Navy is using Kubernetes to manage software. However, as a relatively new cyberservice, Kubernetes has a variety of cybersecurity weaknesses.</a:t>
            </a:r>
            <a:endParaRPr sz="2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Develop a Kubernetes testbed that can simulate and collect the data of common types of attacks.</a:t>
            </a:r>
            <a:endParaRPr sz="2400"/>
          </a:p>
        </p:txBody>
      </p:sp>
      <p:sp>
        <p:nvSpPr>
          <p:cNvPr id="68" name="Google Shape;68;p9"/>
          <p:cNvSpPr txBox="1"/>
          <p:nvPr/>
        </p:nvSpPr>
        <p:spPr>
          <a:xfrm>
            <a:off x="7526758" y="3262460"/>
            <a:ext cx="14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475" y="2049277"/>
            <a:ext cx="2232658" cy="42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231900" y="1852925"/>
            <a:ext cx="4036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Thomas Gumienny - Image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Image has </a:t>
            </a:r>
            <a:r>
              <a:rPr lang="en-US" sz="1800">
                <a:solidFill>
                  <a:schemeClr val="dk1"/>
                </a:solidFill>
              </a:rPr>
              <a:t>similar</a:t>
            </a:r>
            <a:r>
              <a:rPr lang="en-US" sz="1800">
                <a:solidFill>
                  <a:schemeClr val="dk1"/>
                </a:solidFill>
              </a:rPr>
              <a:t> name to normal docker image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When run, image consumes CPU/GPU resources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Albert Ma - Pod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Set up</a:t>
            </a:r>
            <a:r>
              <a:rPr lang="en-US" sz="1800">
                <a:solidFill>
                  <a:schemeClr val="dk1"/>
                </a:solidFill>
              </a:rPr>
              <a:t> target pod, and conduct reconnaissance on network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Gain access to target pod and container and all stored info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Patrick Churchill - Cluster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Server Node applies pods upon Agent Node that overload the memory and CPU on Server Node, causing it to crash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336668" y="3341919"/>
            <a:ext cx="16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2417" l="2053" r="17119" t="12141"/>
          <a:stretch/>
        </p:blipFill>
        <p:spPr>
          <a:xfrm>
            <a:off x="4268100" y="1976775"/>
            <a:ext cx="3532385" cy="44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72025" l="80051" r="0" t="0"/>
          <a:stretch/>
        </p:blipFill>
        <p:spPr>
          <a:xfrm>
            <a:off x="7800478" y="2307640"/>
            <a:ext cx="805801" cy="136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985818" y="2231923"/>
            <a:ext cx="41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3623"/>
            <a:ext cx="8839198" cy="15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Image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{26377AAA-CAB4-4AA7-8AFD-B8328DB9EEF7}</a:tableStyleId>
              </a:tblPr>
              <a:tblGrid>
                <a:gridCol w="3886200"/>
                <a:gridCol w="3886200"/>
              </a:tblGrid>
              <a:tr h="54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1/22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Kubeshark now able to export pcap files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Camera live feed </a:t>
                      </a:r>
                      <a:r>
                        <a:rPr lang="en-US" sz="1800"/>
                        <a:t>implemented</a:t>
                      </a:r>
                      <a:r>
                        <a:rPr lang="en-US" sz="1800"/>
                        <a:t> as </a:t>
                      </a:r>
                      <a:r>
                        <a:rPr lang="en-US" sz="1800"/>
                        <a:t>docker</a:t>
                      </a:r>
                      <a:r>
                        <a:rPr lang="en-US" sz="1800"/>
                        <a:t> image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Run docker image in Kubernetes pod so it registers on the cluster and Kubeshark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Make attack executable script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2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Image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" y="2306600"/>
            <a:ext cx="4523525" cy="267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005277"/>
            <a:ext cx="4267203" cy="320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Node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Patrick Churchill</a:t>
            </a:r>
            <a:endParaRPr sz="2980"/>
          </a:p>
        </p:txBody>
      </p:sp>
      <p:graphicFrame>
        <p:nvGraphicFramePr>
          <p:cNvPr id="105" name="Google Shape;105;p14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{26377AAA-CAB4-4AA7-8AFD-B8328DB9EEF7}</a:tableStyleId>
              </a:tblPr>
              <a:tblGrid>
                <a:gridCol w="3886200"/>
                <a:gridCol w="3886200"/>
              </a:tblGrid>
              <a:tr h="54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1/22 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12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Developed</a:t>
                      </a:r>
                      <a:r>
                        <a:rPr lang="en-US" sz="1800"/>
                        <a:t> softshell GUI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Increased measuring tools for attack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Adding our specific attacks to GUI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Pulling data from applications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4"/>
          <p:cNvSpPr txBox="1"/>
          <p:nvPr/>
        </p:nvSpPr>
        <p:spPr>
          <a:xfrm>
            <a:off x="1533235" y="5015346"/>
            <a:ext cx="6345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Pod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Albert Ma</a:t>
            </a:r>
            <a:endParaRPr sz="2980"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{26377AAA-CAB4-4AA7-8AFD-B8328DB9EEF7}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1/22 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12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localhost-api connectivity issue has been debugged, now configures target and attack container, accesses information in target container/pod’s environment variables (same place as end of 403, albeit with sudo access)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Developing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 script that can </a:t>
                      </a:r>
                      <a:r>
                        <a:rPr lang="en-US" sz="1800"/>
                        <a:t>e</a:t>
                      </a:r>
                      <a:r>
                        <a:rPr lang="en-US" sz="1800"/>
                        <a:t>xtract</a:t>
                      </a:r>
                      <a:r>
                        <a:rPr lang="en-US" sz="1800"/>
                        <a:t> the information it can access (to be added to GUI)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/>
                        <a:t>Make the extracted info to usable data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465007" y="1818968"/>
            <a:ext cx="445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8875"/>
            <a:ext cx="9144000" cy="23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