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63298-79A5-4D79-B9FB-4B7C5B10F9CF}">
  <a:tblStyle styleId="{49B63298-79A5-4D79-B9FB-4B7C5B10F9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15aa2c1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g3315aa2c1a0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7f395dea7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27f395de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e1ce759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32e1ce759c0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d0158e1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32d0158e1f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cd3e5755096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313cd3e5755096b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15dd91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g3315dd91b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Kubernetes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Based Attacks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lang="en-US" sz="2455"/>
              <a:t>Thomas Gumienny, Patrick Churchill, Albert Ma</a:t>
            </a:r>
            <a:br>
              <a:rPr lang="en-US" sz="2455"/>
            </a:br>
            <a:r>
              <a:rPr lang="en-US" sz="2455"/>
              <a:t>Sponsor: Sandip Roy</a:t>
            </a:r>
            <a:br>
              <a:rPr lang="en-US" sz="2455"/>
            </a:br>
            <a:r>
              <a:rPr lang="en-US" sz="2455"/>
              <a:t>TA: Sabyasachi Gupta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0425"/>
            <a:ext cx="5913050" cy="341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975" y="6222328"/>
            <a:ext cx="4429825" cy="35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7"/>
          <p:cNvCxnSpPr>
            <a:endCxn id="125" idx="1"/>
          </p:cNvCxnSpPr>
          <p:nvPr/>
        </p:nvCxnSpPr>
        <p:spPr>
          <a:xfrm>
            <a:off x="1694075" y="4781940"/>
            <a:ext cx="2562900" cy="161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" y="2477831"/>
            <a:ext cx="9144000" cy="235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Pan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1131"/>
            <a:ext cx="9144000" cy="315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2049275"/>
            <a:ext cx="4728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US Navy is using Kubernetes to manage software. However, as a relatively new cyberservice, Kubernetes has a variety of cybersecurity weaknesses.</a:t>
            </a:r>
            <a:endParaRPr sz="2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Develop a Kubernetes testbed that can simulate and collect the data of common types of attacks.</a:t>
            </a:r>
            <a:endParaRPr sz="2400"/>
          </a:p>
        </p:txBody>
      </p:sp>
      <p:sp>
        <p:nvSpPr>
          <p:cNvPr id="68" name="Google Shape;68;p9"/>
          <p:cNvSpPr txBox="1"/>
          <p:nvPr/>
        </p:nvSpPr>
        <p:spPr>
          <a:xfrm>
            <a:off x="7526758" y="3262460"/>
            <a:ext cx="14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475" y="2049277"/>
            <a:ext cx="2232658" cy="42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31900" y="1852925"/>
            <a:ext cx="4036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Thomas Gumienny - Image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Image has </a:t>
            </a:r>
            <a:r>
              <a:rPr lang="en-US" sz="1800">
                <a:solidFill>
                  <a:schemeClr val="dk1"/>
                </a:solidFill>
              </a:rPr>
              <a:t>similar</a:t>
            </a:r>
            <a:r>
              <a:rPr lang="en-US" sz="1800">
                <a:solidFill>
                  <a:schemeClr val="dk1"/>
                </a:solidFill>
              </a:rPr>
              <a:t> name to normal docker image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When run, image consumes CPU/GPU resources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Albert Ma - Pod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Set up</a:t>
            </a:r>
            <a:r>
              <a:rPr lang="en-US" sz="1800">
                <a:solidFill>
                  <a:schemeClr val="dk1"/>
                </a:solidFill>
              </a:rPr>
              <a:t> target pod, and conduct reconnaissance on network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Gain access to target pod and container and all stored info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Patrick Churchill - Cluster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Server Node applies pods upon Agent Node that overload the memory and CPU on Server Node, causing it to crash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36668" y="3341919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4268100" y="1976775"/>
            <a:ext cx="3532385" cy="44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7800478" y="2307640"/>
            <a:ext cx="805801" cy="136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985818" y="2231923"/>
            <a:ext cx="4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3623"/>
            <a:ext cx="8839198" cy="15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{49B63298-79A5-4D79-B9FB-4B7C5B10F9CF}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2/5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Camera image has been converted to a kubernetes deployment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Barebones command-line GUI created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Image attack has been run using GUI command line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Make attack executable python function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Use Lens and Kubeshark to gather attack data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2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19575" t="0"/>
          <a:stretch/>
        </p:blipFill>
        <p:spPr>
          <a:xfrm>
            <a:off x="0" y="1941225"/>
            <a:ext cx="6685348" cy="4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488" y="3429000"/>
            <a:ext cx="43910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graphicFrame>
        <p:nvGraphicFramePr>
          <p:cNvPr id="105" name="Google Shape;105;p1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{49B63298-79A5-4D79-B9FB-4B7C5B10F9CF}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2/5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Installed Online Lens to further measure impact of attacks on cluster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Node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attack has been run using GUI command line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Further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developing</a:t>
                      </a:r>
                      <a:r>
                        <a:rPr lang="en-US" sz="1800"/>
                        <a:t> GUI to include attack buttons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Cleaning up GUI interface to be more presentable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4"/>
          <p:cNvSpPr txBox="1"/>
          <p:nvPr/>
        </p:nvSpPr>
        <p:spPr>
          <a:xfrm>
            <a:off x="1533235" y="5015346"/>
            <a:ext cx="634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1990600"/>
            <a:ext cx="8483948" cy="47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{49B63298-79A5-4D79-B9FB-4B7C5B10F9CF}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/5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15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Developed a Python script that extracts the information stored in env variables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Developed a python script that can execute a command based on changes made to the env variable csv file (i.e. the PATH and Kubeconfig)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Developed a bash script that spam creates semi-large images (and apparently crashes the pod/computer)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Running attack in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Test, Verification, and data analysis of the attack scripts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/>
                        <a:t>Unify the two Python scripts to one that can change an env variable set by the user (declutter the scripts)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