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DBA133-987B-46EA-93EC-078C8ABDB866}">
  <a:tblStyle styleId="{6EDBA133-987B-46EA-93EC-078C8ABDB86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15aa2c1a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g3315aa2c1a0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7f395dea7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27f395dea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e1ce759c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8" name="Google Shape;88;g32e1ce759c0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d0158e1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g32d0158e1fa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cae8fe4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g33cae8fe43f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3cd3e5755096b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8" name="Google Shape;108;g313cd3e5755096b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15dd91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g3315dd91bf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18: Kubernetes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Based Attacks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/>
              <a:t>Bi-Weekly Update 4</a:t>
            </a:r>
            <a:br>
              <a:rPr lang="en-US"/>
            </a:br>
            <a:r>
              <a:rPr lang="en-US" sz="2455"/>
              <a:t>Thomas Gumienny, Patrick Churchill, Albert Ma</a:t>
            </a:r>
            <a:br>
              <a:rPr lang="en-US" sz="2455"/>
            </a:br>
            <a:r>
              <a:rPr lang="en-US" sz="2455"/>
              <a:t>Sponsor: Sandip Roy</a:t>
            </a:r>
            <a:br>
              <a:rPr lang="en-US" sz="2455"/>
            </a:br>
            <a:r>
              <a:rPr lang="en-US" sz="2455"/>
              <a:t>TA: Sabyasachi Gupta</a:t>
            </a:r>
            <a:br>
              <a:rPr lang="en-US" sz="2455"/>
            </a:br>
            <a:endParaRPr sz="2455"/>
          </a:p>
        </p:txBody>
      </p:sp>
      <p:sp>
        <p:nvSpPr>
          <p:cNvPr id="59" name="Google Shape;59;p8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/>
        </p:nvSpPr>
        <p:spPr>
          <a:xfrm>
            <a:off x="2627745" y="6111425"/>
            <a:ext cx="37776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Pod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Albert Ma</a:t>
            </a:r>
            <a:endParaRPr sz="2980"/>
          </a:p>
        </p:txBody>
      </p:sp>
      <p:graphicFrame>
        <p:nvGraphicFramePr>
          <p:cNvPr id="124" name="Google Shape;124;p17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{6EDBA133-987B-46EA-93EC-078C8ABDB866}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/19 </a:t>
                      </a:r>
                      <a:r>
                        <a:rPr lang="en-US" sz="1800" u="none" cap="none" strike="noStrike"/>
                        <a:t>                  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15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Developed a bash script that spam creates large containers (50 GB) for a target pod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Up to 96% CPU consumption and 25% memory usage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Integrated the script to the GUI, able to successfully execute from the GUI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 a “kill switch” for the script on the GUI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Test the unified env var update script on a random pod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Pod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Albert Ma</a:t>
            </a:r>
            <a:endParaRPr sz="2980"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438" y="2099025"/>
            <a:ext cx="7295124" cy="41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1465007" y="1818968"/>
            <a:ext cx="445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750" y="2094064"/>
            <a:ext cx="9169498" cy="2449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Pan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1465007" y="1818968"/>
            <a:ext cx="445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5437"/>
            <a:ext cx="9144001" cy="3127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57200" y="2049275"/>
            <a:ext cx="4728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 US Navy is using Kubernetes to manage software. However, as a relatively new cyberservice, Kubernetes has a variety of cybersecurity weaknesses.</a:t>
            </a:r>
            <a:endParaRPr sz="2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Develop a Kubernetes testbed that can simulate and collect the data of common types of attacks, and can also serve as a way to run more attacks</a:t>
            </a:r>
            <a:endParaRPr sz="2400"/>
          </a:p>
        </p:txBody>
      </p:sp>
      <p:sp>
        <p:nvSpPr>
          <p:cNvPr id="68" name="Google Shape;68;p9"/>
          <p:cNvSpPr txBox="1"/>
          <p:nvPr/>
        </p:nvSpPr>
        <p:spPr>
          <a:xfrm>
            <a:off x="7526758" y="3262460"/>
            <a:ext cx="14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475" y="2049277"/>
            <a:ext cx="2232658" cy="424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 </a:t>
            </a:r>
            <a:endParaRPr/>
          </a:p>
        </p:txBody>
      </p:sp>
      <p:sp>
        <p:nvSpPr>
          <p:cNvPr id="75" name="Google Shape;75;p10"/>
          <p:cNvSpPr txBox="1"/>
          <p:nvPr/>
        </p:nvSpPr>
        <p:spPr>
          <a:xfrm>
            <a:off x="231900" y="1852925"/>
            <a:ext cx="4036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Thomas Gumienny - Image Attack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Image has </a:t>
            </a:r>
            <a:r>
              <a:rPr lang="en-US" sz="1800">
                <a:solidFill>
                  <a:schemeClr val="dk1"/>
                </a:solidFill>
              </a:rPr>
              <a:t>similar</a:t>
            </a:r>
            <a:r>
              <a:rPr lang="en-US" sz="1800">
                <a:solidFill>
                  <a:schemeClr val="dk1"/>
                </a:solidFill>
              </a:rPr>
              <a:t> name to normal docker image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When run, image consumes CPU/GPU resources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Albert Ma - Pod Attack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Set up</a:t>
            </a:r>
            <a:r>
              <a:rPr lang="en-US" sz="1800">
                <a:solidFill>
                  <a:schemeClr val="dk1"/>
                </a:solidFill>
              </a:rPr>
              <a:t> target pod, and conduct reconnaissance on network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Gain access to target pod and container and all stored info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Patrick Churchill - Cluster Attack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Server Node applies pods upon Agent Node that overload the memory and CPU on Server Node, causing it to crash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7336668" y="3341919"/>
            <a:ext cx="160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2417" l="2053" r="17119" t="12141"/>
          <a:stretch/>
        </p:blipFill>
        <p:spPr>
          <a:xfrm>
            <a:off x="4268100" y="1976775"/>
            <a:ext cx="3532385" cy="449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0"/>
          <p:cNvPicPr preferRelativeResize="0"/>
          <p:nvPr/>
        </p:nvPicPr>
        <p:blipFill rotWithShape="1">
          <a:blip r:embed="rId3">
            <a:alphaModFix/>
          </a:blip>
          <a:srcRect b="72025" l="80051" r="0" t="0"/>
          <a:stretch/>
        </p:blipFill>
        <p:spPr>
          <a:xfrm>
            <a:off x="7800478" y="2307640"/>
            <a:ext cx="805801" cy="136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84" name="Google Shape;84;p11"/>
          <p:cNvSpPr txBox="1"/>
          <p:nvPr/>
        </p:nvSpPr>
        <p:spPr>
          <a:xfrm>
            <a:off x="1985818" y="2231923"/>
            <a:ext cx="41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53623"/>
            <a:ext cx="8839198" cy="155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Image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Thomas Gumienny</a:t>
            </a:r>
            <a:endParaRPr sz="2980"/>
          </a:p>
        </p:txBody>
      </p:sp>
      <p:graphicFrame>
        <p:nvGraphicFramePr>
          <p:cNvPr id="91" name="Google Shape;91;p12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{6EDBA133-987B-46EA-93EC-078C8ABDB866}</a:tableStyleId>
              </a:tblPr>
              <a:tblGrid>
                <a:gridCol w="3886200"/>
                <a:gridCol w="3886200"/>
              </a:tblGrid>
              <a:tr h="54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2/19</a:t>
                      </a:r>
                      <a:r>
                        <a:rPr lang="en-US" sz="1800" u="none" cap="none" strike="noStrike"/>
                        <a:t>                 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15 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hrs of effort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Node Attack can be run via button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Netflow data gathering pod added to cluster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Netflow capture added to GUI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Make it so my attack does not freeze GUI while running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Make GUI look nicer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12"/>
          <p:cNvSpPr txBox="1"/>
          <p:nvPr/>
        </p:nvSpPr>
        <p:spPr>
          <a:xfrm>
            <a:off x="1533235" y="5015346"/>
            <a:ext cx="63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Image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Thomas Gumienny</a:t>
            </a:r>
            <a:endParaRPr sz="2980"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 b="0" l="0" r="45518" t="0"/>
          <a:stretch/>
        </p:blipFill>
        <p:spPr>
          <a:xfrm>
            <a:off x="4459050" y="2110775"/>
            <a:ext cx="4729073" cy="47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18925"/>
            <a:ext cx="9072819" cy="47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Image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Thomas Gumienny</a:t>
            </a:r>
            <a:endParaRPr sz="2980"/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913335"/>
            <a:ext cx="8991601" cy="486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Node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Patrick Churchill</a:t>
            </a:r>
            <a:endParaRPr sz="2980"/>
          </a:p>
        </p:txBody>
      </p:sp>
      <p:graphicFrame>
        <p:nvGraphicFramePr>
          <p:cNvPr id="111" name="Google Shape;111;p15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{6EDBA133-987B-46EA-93EC-078C8ABDB866}</a:tableStyleId>
              </a:tblPr>
              <a:tblGrid>
                <a:gridCol w="3886200"/>
                <a:gridCol w="3886200"/>
              </a:tblGrid>
              <a:tr h="54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2/19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u="none" cap="none" strike="noStrike"/>
                        <a:t>                  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14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Installed “Run Node Attack” button on GUI and </a:t>
                      </a:r>
                      <a:r>
                        <a:rPr lang="en-US" sz="1800"/>
                        <a:t>successfully</a:t>
                      </a:r>
                      <a:r>
                        <a:rPr lang="en-US" sz="1800"/>
                        <a:t> implemented attack 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Installed “Delete Node Attack” button on GUI and successfully deleted attack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Include live statistics and measurements on GUI while attack is ran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Cleaning up GUI interface to be more presentable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15"/>
          <p:cNvSpPr txBox="1"/>
          <p:nvPr/>
        </p:nvSpPr>
        <p:spPr>
          <a:xfrm>
            <a:off x="1533235" y="5015346"/>
            <a:ext cx="6345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Node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Patrick Churchill</a:t>
            </a:r>
            <a:endParaRPr sz="2980"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25" y="1990600"/>
            <a:ext cx="8483948" cy="479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