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C776E1-61D6-4B1F-A87E-EB024AC46C33}">
  <a:tblStyle styleId="{8DC776E1-61D6-4B1F-A87E-EB024AC46C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15aa2c1a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g3315aa2c1a0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7f395dea7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27f395de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e1ce759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32e1ce759c0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d0158e1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32d0158e1f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cae8fe4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" name="Google Shape;101;g33cae8fe43f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3cd3e5755096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g313cd3e5755096b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15dd91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3315dd91b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3qVrOKJuGHCxsj29LALcpN_3-Hu1XxfR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qryclsLIDcRmwj-PSopPcGlMlnjl-ICl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5Ybf2fDelBuv0LOWjpVYMft9hLje99DB/view" TargetMode="Externa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18: Kubernetes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Based Attacks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4</a:t>
            </a:r>
            <a:br>
              <a:rPr lang="en-US"/>
            </a:br>
            <a:r>
              <a:rPr lang="en-US" sz="2455"/>
              <a:t>Thomas Gumienny, Patrick Churchill, Albert Ma</a:t>
            </a:r>
            <a:br>
              <a:rPr lang="en-US" sz="2455"/>
            </a:br>
            <a:r>
              <a:rPr lang="en-US" sz="2455"/>
              <a:t>Sponsor: Sandip Roy</a:t>
            </a:r>
            <a:br>
              <a:rPr lang="en-US" sz="2455"/>
            </a:br>
            <a:r>
              <a:rPr lang="en-US" sz="2455"/>
              <a:t>TA: Sabyasachi Gupta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{8DC776E1-61D6-4B1F-A87E-EB024AC46C33}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3/5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20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Updated the b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ash script to spam pull 100GB containers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Consumed at least 8% within 5 minutes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Integrated a “kill switch” and delete attack buttons on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Optimize the attack script to make it run faster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861275"/>
            <a:ext cx="8229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pic>
        <p:nvPicPr>
          <p:cNvPr id="128" name="Google Shape;128;p18" title="Screencast from 03-25-2025 04_31_44 PM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600" y="1650300"/>
            <a:ext cx="6837900" cy="51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 title="milesfds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8965"/>
            <a:ext cx="9144000" cy="244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Pan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 title="valnsbd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1454"/>
            <a:ext cx="9143998" cy="332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2049275"/>
            <a:ext cx="4728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US Navy is using Kubernetes to manage software. However, as a relatively new cyberservice, Kubernetes has a variety of cybersecurity weaknesses.</a:t>
            </a:r>
            <a:endParaRPr sz="2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Develop a Kubernetes testbed that can simulate and collect the data of common types of attacks, and can also serve as a way to run more attacks</a:t>
            </a:r>
            <a:endParaRPr sz="2400"/>
          </a:p>
        </p:txBody>
      </p:sp>
      <p:sp>
        <p:nvSpPr>
          <p:cNvPr id="68" name="Google Shape;68;p9"/>
          <p:cNvSpPr txBox="1"/>
          <p:nvPr/>
        </p:nvSpPr>
        <p:spPr>
          <a:xfrm>
            <a:off x="7526758" y="3262460"/>
            <a:ext cx="14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475" y="2049277"/>
            <a:ext cx="2232658" cy="42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231900" y="1852925"/>
            <a:ext cx="4036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Thomas Gumienny - Image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Image has </a:t>
            </a:r>
            <a:r>
              <a:rPr lang="en-US" sz="1800">
                <a:solidFill>
                  <a:schemeClr val="dk1"/>
                </a:solidFill>
              </a:rPr>
              <a:t>similar</a:t>
            </a:r>
            <a:r>
              <a:rPr lang="en-US" sz="1800">
                <a:solidFill>
                  <a:schemeClr val="dk1"/>
                </a:solidFill>
              </a:rPr>
              <a:t> name to normal docker image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When run, image consumes CPU/GPU resources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Albert Ma - Pod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Set up</a:t>
            </a:r>
            <a:r>
              <a:rPr lang="en-US" sz="1800">
                <a:solidFill>
                  <a:schemeClr val="dk1"/>
                </a:solidFill>
              </a:rPr>
              <a:t> target pod, and conduct reconnaissance on network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Gain access to target pod and container and all stored info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Patrick Churchill - Cluster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Server Node applies pods upon Agent Node that overload the memory and CPU on Server Node, causing it to crash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336668" y="3341919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2417" l="2053" r="17119" t="12141"/>
          <a:stretch/>
        </p:blipFill>
        <p:spPr>
          <a:xfrm>
            <a:off x="4268100" y="1976775"/>
            <a:ext cx="3532385" cy="44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72025" l="80051" r="0" t="0"/>
          <a:stretch/>
        </p:blipFill>
        <p:spPr>
          <a:xfrm>
            <a:off x="7800478" y="2307640"/>
            <a:ext cx="805801" cy="136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985818" y="2231923"/>
            <a:ext cx="4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1" title="Blank board (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3623"/>
            <a:ext cx="8839198" cy="15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{8DC776E1-61D6-4B1F-A87E-EB024AC46C33}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3/5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19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Image attack no longer freezes GUI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Cluster CPU </a:t>
                      </a:r>
                      <a:r>
                        <a:rPr lang="en-US" sz="1800"/>
                        <a:t>usage</a:t>
                      </a:r>
                      <a:r>
                        <a:rPr lang="en-US" sz="1800"/>
                        <a:t> display added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Netflow capture exports file to Downloads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GUI reorganized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 guide to setting up cluster from scratch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Tweak Image Attack so it runs until stopped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2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pic>
        <p:nvPicPr>
          <p:cNvPr id="98" name="Google Shape;98;p13" title="Image Attack GUI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057399"/>
            <a:ext cx="64008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Netflow Data Export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{8DC776E1-61D6-4B1F-A87E-EB024AC46C33}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3/5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18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Successfully ran and deleted attack from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Increased number of pods deploy at a lower usage, increasing speed of attack while decreasing visibility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Implement live tracker of pods </a:t>
                      </a:r>
                      <a:r>
                        <a:rPr lang="en-US" sz="1800"/>
                        <a:t>during</a:t>
                      </a:r>
                      <a:r>
                        <a:rPr lang="en-US" sz="1800"/>
                        <a:t> attack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5"/>
          <p:cNvSpPr txBox="1"/>
          <p:nvPr/>
        </p:nvSpPr>
        <p:spPr>
          <a:xfrm>
            <a:off x="1533235" y="5015346"/>
            <a:ext cx="634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pic>
        <p:nvPicPr>
          <p:cNvPr id="116" name="Google Shape;116;p16" title="Full Node Attack Sped U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5277"/>
            <a:ext cx="8356128" cy="470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