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d0158e1f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1" name="Google Shape;81;g32d0158e1fa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15dd91b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g3315dd91bf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a09418d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g34a09418dd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ac5266b2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0" name="Google Shape;100;g34ac5266b24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15aa2c1a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7" name="Google Shape;107;g3315aa2c1a0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5Ybf2fDelBuv0LOWjpVYMft9hLje99DB/view" TargetMode="External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rRSGs6_pYOq-AWAaVOmAUPUfbGFYNHSj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18: Kubernetes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Based Attacks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/>
              <a:t>Final Update</a:t>
            </a:r>
            <a:br>
              <a:rPr lang="en-US"/>
            </a:br>
            <a:r>
              <a:rPr lang="en-US" sz="2455"/>
              <a:t>Thomas Gumienny, Patrick Churchill, Albert Ma</a:t>
            </a:r>
            <a:br>
              <a:rPr lang="en-US" sz="2455"/>
            </a:br>
            <a:r>
              <a:rPr lang="en-US" sz="2455"/>
              <a:t>Sponsor: Sandip Roy</a:t>
            </a:r>
            <a:br>
              <a:rPr lang="en-US" sz="2455"/>
            </a:br>
            <a:r>
              <a:rPr lang="en-US" sz="2455"/>
              <a:t>TA: Sabyasachi Gupta</a:t>
            </a:r>
            <a:br>
              <a:rPr lang="en-US" sz="2455"/>
            </a:br>
            <a:endParaRPr sz="2455"/>
          </a:p>
        </p:txBody>
      </p:sp>
      <p:sp>
        <p:nvSpPr>
          <p:cNvPr id="59" name="Google Shape;59;p8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/>
        </p:nvSpPr>
        <p:spPr>
          <a:xfrm>
            <a:off x="2627745" y="6111425"/>
            <a:ext cx="37776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57200" y="2049275"/>
            <a:ext cx="4728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The US Navy is using Kubernetes to manage software. However, as a relatively new cyberservice, Kubernetes has a variety of cybersecurity weaknesses.</a:t>
            </a:r>
            <a:endParaRPr sz="2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Develop a Kubernetes testbed that can simulate and collect the data of common types of attacks, and can also serve as a way to run more attacks</a:t>
            </a:r>
            <a:endParaRPr sz="2400"/>
          </a:p>
        </p:txBody>
      </p:sp>
      <p:sp>
        <p:nvSpPr>
          <p:cNvPr id="68" name="Google Shape;68;p9"/>
          <p:cNvSpPr txBox="1"/>
          <p:nvPr/>
        </p:nvSpPr>
        <p:spPr>
          <a:xfrm>
            <a:off x="7526758" y="3262460"/>
            <a:ext cx="14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475" y="2049277"/>
            <a:ext cx="2232658" cy="424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 </a:t>
            </a:r>
            <a:endParaRPr/>
          </a:p>
        </p:txBody>
      </p:sp>
      <p:sp>
        <p:nvSpPr>
          <p:cNvPr id="75" name="Google Shape;75;p10"/>
          <p:cNvSpPr txBox="1"/>
          <p:nvPr/>
        </p:nvSpPr>
        <p:spPr>
          <a:xfrm>
            <a:off x="231900" y="1852925"/>
            <a:ext cx="4036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Thomas Gumienny - Image Attack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Image has </a:t>
            </a:r>
            <a:r>
              <a:rPr lang="en-US" sz="1800">
                <a:solidFill>
                  <a:schemeClr val="dk1"/>
                </a:solidFill>
              </a:rPr>
              <a:t>similar</a:t>
            </a:r>
            <a:r>
              <a:rPr lang="en-US" sz="1800">
                <a:solidFill>
                  <a:schemeClr val="dk1"/>
                </a:solidFill>
              </a:rPr>
              <a:t> name to normal docker image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When run, image consumes CPU/GPU resources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Albert Ma - Pod Attack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Set up</a:t>
            </a:r>
            <a:r>
              <a:rPr lang="en-US" sz="1800">
                <a:solidFill>
                  <a:schemeClr val="dk1"/>
                </a:solidFill>
              </a:rPr>
              <a:t> target pod, and conduct reconnaissance on network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Gain access to target pod and container and all stored info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Patrick Churchill - Cluster Attack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Server Node applies pods upon Agent Node that overload the memory and CPU on Server Node, causing it to crash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7336668" y="3341919"/>
            <a:ext cx="160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2417" l="2053" r="17119" t="12141"/>
          <a:stretch/>
        </p:blipFill>
        <p:spPr>
          <a:xfrm>
            <a:off x="4268100" y="1976775"/>
            <a:ext cx="3532385" cy="449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0"/>
          <p:cNvPicPr preferRelativeResize="0"/>
          <p:nvPr/>
        </p:nvPicPr>
        <p:blipFill rotWithShape="1">
          <a:blip r:embed="rId3">
            <a:alphaModFix/>
          </a:blip>
          <a:srcRect b="72025" l="80051" r="0" t="0"/>
          <a:stretch/>
        </p:blipFill>
        <p:spPr>
          <a:xfrm>
            <a:off x="7800478" y="2307640"/>
            <a:ext cx="805801" cy="136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Image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Thomas Gumienny</a:t>
            </a:r>
            <a:endParaRPr sz="298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Node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Patrick Churchill</a:t>
            </a:r>
            <a:endParaRPr sz="2980"/>
          </a:p>
        </p:txBody>
      </p:sp>
      <p:pic>
        <p:nvPicPr>
          <p:cNvPr id="89" name="Google Shape;89;p12" title="Full Node Attack Sped U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05277"/>
            <a:ext cx="8356128" cy="4700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Node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Patrick Churchill</a:t>
            </a:r>
            <a:endParaRPr sz="2980"/>
          </a:p>
        </p:txBody>
      </p:sp>
      <p:pic>
        <p:nvPicPr>
          <p:cNvPr id="95" name="Google Shape;95;p13"/>
          <p:cNvPicPr preferRelativeResize="0"/>
          <p:nvPr/>
        </p:nvPicPr>
        <p:blipFill rotWithShape="1">
          <a:blip r:embed="rId3">
            <a:alphaModFix/>
          </a:blip>
          <a:srcRect b="0" l="-409" r="54866" t="0"/>
          <a:stretch/>
        </p:blipFill>
        <p:spPr>
          <a:xfrm>
            <a:off x="968825" y="4713694"/>
            <a:ext cx="2920899" cy="210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 rotWithShape="1">
          <a:blip r:embed="rId4">
            <a:alphaModFix/>
          </a:blip>
          <a:srcRect b="0" l="0" r="48770" t="8883"/>
          <a:stretch/>
        </p:blipFill>
        <p:spPr>
          <a:xfrm>
            <a:off x="5658650" y="4713701"/>
            <a:ext cx="2516524" cy="20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8825" y="1852874"/>
            <a:ext cx="7206344" cy="27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457200" y="861275"/>
            <a:ext cx="82296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Pod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Albert Ma</a:t>
            </a:r>
            <a:endParaRPr sz="2980"/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3732725"/>
            <a:ext cx="8343900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/>
        </p:nvSpPr>
        <p:spPr>
          <a:xfrm>
            <a:off x="342925" y="1726613"/>
            <a:ext cx="8343900" cy="20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Spam pull containers and </a:t>
            </a:r>
            <a:r>
              <a:rPr lang="en-US" sz="2400">
                <a:solidFill>
                  <a:schemeClr val="dk1"/>
                </a:solidFill>
              </a:rPr>
              <a:t>simultaneously</a:t>
            </a:r>
            <a:r>
              <a:rPr lang="en-US" sz="2400">
                <a:solidFill>
                  <a:schemeClr val="dk1"/>
                </a:solidFill>
              </a:rPr>
              <a:t> consume resources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Can be executed from the GUI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Can track a live count of active containers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Can stop an attack and delete all traces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457200" y="861275"/>
            <a:ext cx="82296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Pod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Albert Ma</a:t>
            </a:r>
            <a:endParaRPr sz="2980"/>
          </a:p>
        </p:txBody>
      </p:sp>
      <p:pic>
        <p:nvPicPr>
          <p:cNvPr id="110" name="Google Shape;110;p15" title="Screencast from 04-08-2025 03_42_15 PM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0725" y="1603325"/>
            <a:ext cx="6922525" cy="51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1465007" y="1818968"/>
            <a:ext cx="445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57200" y="2049275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Major change from FSR/ICD was switch to GUI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Current status:</a:t>
            </a:r>
            <a:endParaRPr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GUI can run all three attacks</a:t>
            </a:r>
            <a:endParaRPr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GUI can record attack data</a:t>
            </a:r>
            <a:endParaRPr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GUI can display ongoing attack data</a:t>
            </a:r>
            <a:endParaRPr sz="2600"/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2600"/>
              <a:t> </a:t>
            </a:r>
            <a:r>
              <a:rPr lang="en-US" sz="2600"/>
              <a:t>System is working as intended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Attack install documentation needs to be finished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