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434252-AD3B-49D8-ADF3-76EF1A51CFDE}">
  <a:tblStyle styleId="{3D434252-AD3B-49D8-ADF3-76EF1A51CFD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F4E5257-EB70-4521-803C-D7C8A1D061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8228b3bd5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8228b3b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8228b3bd5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8228b3bd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8228b3bd5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8228b3bd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8166d2e6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8166d2e6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8166d2e6b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8166d2e6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1fe2e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181fe2e42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81fe2e4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181fe2e422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81fe2e4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181fe2e422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8228b3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18228b3bd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81fe2e42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181fe2e422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81fe2e422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81fe2e42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678e46971d52e9e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678e46971d52e9e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8228b3bd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8228b3b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23.jpg"/><Relationship Id="rId6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ECEN 403 Final Presentation</a:t>
            </a:r>
            <a:br>
              <a:rPr lang="en-US"/>
            </a:br>
            <a:r>
              <a:rPr lang="en-US" sz="2800"/>
              <a:t>Project name: Kubernetes-based Attacks</a:t>
            </a:r>
            <a:br>
              <a:rPr lang="en-US" sz="2800"/>
            </a:br>
            <a:r>
              <a:rPr lang="en-US" sz="2400"/>
              <a:t>Team members: Albert M, Patrick C, Thomas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50000"/>
              <a:buFont typeface="Arial"/>
              <a:buNone/>
            </a:pPr>
            <a:r>
              <a:rPr lang="en-US" sz="2400"/>
              <a:t>Team sponsor: Dr. Sandip Roy</a:t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</a:t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900150" y="20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{8F4E5257-EB70-4521-803C-D7C8A1D061C2}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Image simulates cryptominer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[SUCCESSFUL]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 Attack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2049275"/>
            <a:ext cx="3312000" cy="41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Attack Overview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 external command prompt and root access to install crictl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 crictl to pull images and run pods at will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To - Do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 crictl to run Patrick’s DoS container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crictl is only displaying images, but not pods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775" y="13100"/>
            <a:ext cx="5265226" cy="14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775" y="1564327"/>
            <a:ext cx="5265226" cy="14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775" y="3115552"/>
            <a:ext cx="5265224" cy="159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8775" y="4034202"/>
            <a:ext cx="5265224" cy="159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</a:t>
            </a:r>
            <a:endParaRPr/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900150" y="20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{8F4E5257-EB70-4521-803C-D7C8A1D061C2}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Can access node level control from outside the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[SUCCESSFUL]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 start/stop running pods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[TESTING]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 pull from docker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[SUCCESSFUL]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9770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 Attack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/>
              <a:t>Albert Ma</a:t>
            </a:r>
            <a:endParaRPr b="0" sz="1400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2049275"/>
            <a:ext cx="3528900" cy="43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Attack Overview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Create attack container and target pod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Attack container conducts reconnaissance on network for open ports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Execute commands on target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Gain reverse shell access to target pod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To Do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 reverse shell access to create a hijacked image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Create a patch to the attack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48400" l="0" r="31745" t="3117"/>
          <a:stretch/>
        </p:blipFill>
        <p:spPr>
          <a:xfrm>
            <a:off x="4204825" y="170300"/>
            <a:ext cx="4808177" cy="21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6670375" y="848600"/>
            <a:ext cx="2280300" cy="41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Sniffing for open ports</a:t>
            </a:r>
            <a:endParaRPr sz="1600"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27467" t="52978"/>
          <a:stretch/>
        </p:blipFill>
        <p:spPr>
          <a:xfrm>
            <a:off x="4135176" y="2519799"/>
            <a:ext cx="4947474" cy="206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7185775" y="2920400"/>
            <a:ext cx="1764900" cy="80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All vulnerabilities on target IP</a:t>
            </a:r>
            <a:endParaRPr sz="1600"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4">
            <a:alphaModFix/>
          </a:blip>
          <a:srcRect b="65947" l="0" r="19652" t="0"/>
          <a:stretch/>
        </p:blipFill>
        <p:spPr>
          <a:xfrm>
            <a:off x="1603725" y="5924251"/>
            <a:ext cx="7346949" cy="6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6006525" y="5213625"/>
            <a:ext cx="2680200" cy="6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Attack execution (reveals details of target)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</a:t>
            </a:r>
            <a:endParaRPr/>
          </a:p>
        </p:txBody>
      </p:sp>
      <p:graphicFrame>
        <p:nvGraphicFramePr>
          <p:cNvPr id="157" name="Google Shape;157;p21"/>
          <p:cNvGraphicFramePr/>
          <p:nvPr/>
        </p:nvGraphicFramePr>
        <p:xfrm>
          <a:off x="900150" y="20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{8F4E5257-EB70-4521-803C-D7C8A1D061C2}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Attack Reconnaissance can display all open ports in the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[SUCCESSFUL]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 execute attack commands toward targets (using their IP address)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[SUCCESSFUL]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 gain reverse shell access in target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[TESTING]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Status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1114"/>
            <a:ext cx="9144000" cy="3075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US Navy is using Kubernetes to manage software. However, as a relatively new cyberservice, Kubernetes has a variety of cyber security weaknesses.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Proposal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Develop a scalable Kubernetes testbed that can simulate and collect the data of common types of attacks.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8820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Diagram of Subsystems and Interfaces</a:t>
            </a: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3">
            <a:alphaModFix/>
          </a:blip>
          <a:srcRect b="2417" l="2053" r="17119" t="12141"/>
          <a:stretch/>
        </p:blipFill>
        <p:spPr>
          <a:xfrm>
            <a:off x="2358613" y="1685750"/>
            <a:ext cx="4426775" cy="4941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72025" l="80051" r="0" t="0"/>
          <a:stretch/>
        </p:blipFill>
        <p:spPr>
          <a:xfrm>
            <a:off x="6785400" y="2049276"/>
            <a:ext cx="1009826" cy="149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Setup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Project</a:t>
            </a:r>
            <a:endParaRPr/>
          </a:p>
        </p:txBody>
      </p:sp>
      <p:graphicFrame>
        <p:nvGraphicFramePr>
          <p:cNvPr id="81" name="Google Shape;81;p12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{3D434252-AD3B-49D8-ADF3-76EF1A51CFDE}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Accomplishments since the last presentation                              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To-Do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-Nodes are communicating with each other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-Vulnerable pods and images deployed to cluster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-Local </a:t>
                      </a:r>
                      <a:r>
                        <a:rPr lang="en-US" sz="1800"/>
                        <a:t>registry</a:t>
                      </a:r>
                      <a:r>
                        <a:rPr lang="en-US" sz="1800"/>
                        <a:t> to store </a:t>
                      </a:r>
                      <a:r>
                        <a:rPr lang="en-US" sz="1800"/>
                        <a:t>malicious</a:t>
                      </a:r>
                      <a:r>
                        <a:rPr lang="en-US" sz="1800"/>
                        <a:t> image created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(404) Make the cluster more of an ecosystem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(404) Make attacks executable via script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(404) Collect attack data (kubeshark)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2"/>
          <p:cNvSpPr txBox="1"/>
          <p:nvPr/>
        </p:nvSpPr>
        <p:spPr>
          <a:xfrm>
            <a:off x="685800" y="3940175"/>
            <a:ext cx="7772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2209800" y="9435"/>
            <a:ext cx="662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Attack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 Churchill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74900" y="1576625"/>
            <a:ext cx="3228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 Overview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Denial of Service(DOS) pods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get recognized by cluster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amount of pods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 agent node and crash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600" y="1576625"/>
            <a:ext cx="5480362" cy="20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600" y="3890400"/>
            <a:ext cx="5480352" cy="281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3812" y="1032675"/>
            <a:ext cx="3056185" cy="250878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151" y="3616674"/>
            <a:ext cx="3056185" cy="25088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812" y="3616675"/>
            <a:ext cx="3056185" cy="25088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9150" y="1032675"/>
            <a:ext cx="3056185" cy="25088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4"/>
          <p:cNvSpPr txBox="1"/>
          <p:nvPr/>
        </p:nvSpPr>
        <p:spPr>
          <a:xfrm>
            <a:off x="1269150" y="977325"/>
            <a:ext cx="1167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Attack Pods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269150" y="3616675"/>
            <a:ext cx="1167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Attack Pods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383800" y="1032675"/>
            <a:ext cx="1167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Attack Pods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383800" y="3616675"/>
            <a:ext cx="11679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Attack Pods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</a:t>
            </a:r>
            <a:endParaRPr/>
          </a:p>
        </p:txBody>
      </p:sp>
      <p:graphicFrame>
        <p:nvGraphicFramePr>
          <p:cNvPr id="108" name="Google Shape;108;p15"/>
          <p:cNvGraphicFramePr/>
          <p:nvPr/>
        </p:nvGraphicFramePr>
        <p:xfrm>
          <a:off x="900150" y="20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{8F4E5257-EB70-4521-803C-D7C8A1D061C2}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Small Attacker Pod is able to partially fill CPU and Memory of Agent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[SUCCESSFUL]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Multiple Attacker Pods can crash the Agent Node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SUCCESSFUL</a:t>
                      </a:r>
                      <a:r>
                        <a:rPr lang="en-US"/>
                        <a:t>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Attack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2049275"/>
            <a:ext cx="3312000" cy="412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Attack Overview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Image with similar name to commonly pulled docker image with malware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-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When ran, image consumes significant amount of CPU to represent a cryptominer being ran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-12"/>
            <a:ext cx="59626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850" y="1685927"/>
            <a:ext cx="31051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7350" y="3524250"/>
            <a:ext cx="5476648" cy="28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