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jUznKbQFMFXCYz1pj54Vql4b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60E310-1D27-4AB9-838F-0C9F9579F46A}">
  <a:tblStyle styleId="{AE60E310-1D27-4AB9-838F-0C9F9579F4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ff5b2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feff5b277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f00f27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ff00f27a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f03e1a61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ff03e1a613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f03e1a6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ff03e1a613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273250" y="3885300"/>
            <a:ext cx="7648500" cy="19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/>
              <a:t>Project name: Kubernetes-based Attacks</a:t>
            </a:r>
            <a:br>
              <a:rPr lang="en-US" sz="2800"/>
            </a:br>
            <a:r>
              <a:rPr lang="en-US" sz="2400"/>
              <a:t>Team members: </a:t>
            </a:r>
            <a:r>
              <a:rPr lang="en-US" sz="2400"/>
              <a:t>Albert M, </a:t>
            </a:r>
            <a:r>
              <a:rPr lang="en-US" sz="2400"/>
              <a:t>Patrick C, Thomas G </a:t>
            </a:r>
            <a:endParaRPr sz="2800"/>
          </a:p>
        </p:txBody>
      </p:sp>
      <p:sp>
        <p:nvSpPr>
          <p:cNvPr id="59" name="Google Shape;59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870900"/>
            <a:ext cx="8229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74648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74643"/>
            <a:ext cx="9144002" cy="312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US Navy is using Kubernetes to manage software. However, as a </a:t>
            </a:r>
            <a:r>
              <a:rPr lang="en-US"/>
              <a:t>relatively</a:t>
            </a:r>
            <a:r>
              <a:rPr lang="en-US"/>
              <a:t> new </a:t>
            </a:r>
            <a:r>
              <a:rPr lang="en-US"/>
              <a:t>cyberservice</a:t>
            </a:r>
            <a:r>
              <a:rPr lang="en-US"/>
              <a:t>, Kubernetes has a </a:t>
            </a:r>
            <a:r>
              <a:rPr lang="en-US"/>
              <a:t>variety</a:t>
            </a:r>
            <a:r>
              <a:rPr lang="en-US"/>
              <a:t> of </a:t>
            </a:r>
            <a:r>
              <a:rPr lang="en-US"/>
              <a:t>cyber security</a:t>
            </a:r>
            <a:r>
              <a:rPr lang="en-US"/>
              <a:t> weaknesses.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Proposal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 a scalable Kubernetes </a:t>
            </a:r>
            <a:r>
              <a:rPr lang="en-US"/>
              <a:t>testbed</a:t>
            </a:r>
            <a:r>
              <a:rPr lang="en-US"/>
              <a:t> that can simulate and defend against common types of attacks.</a:t>
            </a:r>
            <a:endParaRPr/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UPDATE: Will now focus on attacks only.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8820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Interfaces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2358613" y="1685750"/>
            <a:ext cx="4426775" cy="494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6785400" y="2049276"/>
            <a:ext cx="1009826" cy="149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eff5b2776_0_0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Setup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Project</a:t>
            </a:r>
            <a:endParaRPr/>
          </a:p>
        </p:txBody>
      </p:sp>
      <p:graphicFrame>
        <p:nvGraphicFramePr>
          <p:cNvPr id="85" name="Google Shape;85;g2feff5b2776_0_0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{AE60E310-1D27-4AB9-838F-0C9F9579F46A}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27.5 hours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-Virtual Machine is set up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-Vnet set up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-Nodes can communicate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-Virtual Machine Node cannot connect to the internet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-Virtual Machine Node cannot be pinged by bare metal node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-Work with grad student and Dr. Kim to complete cluster as quickly as possible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-Determine software running on nodes so we can build attacks off it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2feff5b2776_0_0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feff5b27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735" y="4694025"/>
            <a:ext cx="2534524" cy="216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00f27ab7_0_0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Image/Node Attacks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Gumienny</a:t>
            </a:r>
            <a:endParaRPr/>
          </a:p>
        </p:txBody>
      </p:sp>
      <p:graphicFrame>
        <p:nvGraphicFramePr>
          <p:cNvPr id="93" name="Google Shape;93;g2ff00f27ab7_0_0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{AE60E310-1D27-4AB9-838F-0C9F9579F46A}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 hours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-Literature review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-DNStwist used for generating typosquatting names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-Proxmox </a:t>
                      </a:r>
                      <a:r>
                        <a:rPr lang="en-US" sz="1800"/>
                        <a:t>privilege</a:t>
                      </a:r>
                      <a:r>
                        <a:rPr lang="en-US" sz="1800"/>
                        <a:t> escalation flaw found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-Adapt code to </a:t>
                      </a:r>
                      <a:r>
                        <a:rPr lang="en-US" sz="1800"/>
                        <a:t>software</a:t>
                      </a:r>
                      <a:r>
                        <a:rPr lang="en-US" sz="1800"/>
                        <a:t> running on cluster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-Generate </a:t>
                      </a:r>
                      <a:r>
                        <a:rPr lang="en-US" sz="1800"/>
                        <a:t>similar image names using DNStwist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-Use code to gain control of node.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g2ff00f27ab7_0_0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ff00f27ab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2122"/>
            <a:ext cx="9144000" cy="162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03e1a613_3_0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Churchill</a:t>
            </a:r>
            <a:endParaRPr/>
          </a:p>
        </p:txBody>
      </p:sp>
      <p:graphicFrame>
        <p:nvGraphicFramePr>
          <p:cNvPr id="101" name="Google Shape;101;g2ff03e1a613_3_0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{AE60E310-1D27-4AB9-838F-0C9F9579F46A}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hours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Reviewed </a:t>
                      </a:r>
                      <a:r>
                        <a:rPr lang="en-US" sz="1800"/>
                        <a:t>articles</a:t>
                      </a:r>
                      <a:r>
                        <a:rPr lang="en-US" sz="1800"/>
                        <a:t> on how to implement attack vectors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Planned both directions of attack(pulling info and disrupting functions)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Having nodes communicate so that we can test attack vectors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Correctly implement attack vectors without breaking 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2ff03e1a613_3_0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03e1a613_1_0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Albert Ma</a:t>
            </a:r>
            <a:endParaRPr/>
          </a:p>
        </p:txBody>
      </p:sp>
      <p:graphicFrame>
        <p:nvGraphicFramePr>
          <p:cNvPr id="108" name="Google Shape;108;g2ff03e1a613_1_0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{AE60E310-1D27-4AB9-838F-0C9F9579F46A}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hours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Literature review on how pods can be used in attacks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Ideations for how a malicious pod can be configured, or how </a:t>
                      </a:r>
                      <a:r>
                        <a:rPr lang="en-US" sz="1800"/>
                        <a:t>vulnerabilities</a:t>
                      </a:r>
                      <a:r>
                        <a:rPr lang="en-US" sz="1800"/>
                        <a:t> of a pod can be exploited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Develop a draft attack program that targets the pod whilst the cluster is being configured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(This doesn’t necessarily require an entire cluster but an individual node and pod)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g2ff03e1a613_1_0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ff03e1a613_1_0"/>
          <p:cNvSpPr/>
          <p:nvPr/>
        </p:nvSpPr>
        <p:spPr>
          <a:xfrm>
            <a:off x="685800" y="4273025"/>
            <a:ext cx="1426800" cy="6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Call eBPF Trace/Call</a:t>
            </a:r>
            <a:endParaRPr b="1"/>
          </a:p>
        </p:txBody>
      </p:sp>
      <p:sp>
        <p:nvSpPr>
          <p:cNvPr id="111" name="Google Shape;111;g2ff03e1a613_1_0"/>
          <p:cNvSpPr/>
          <p:nvPr/>
        </p:nvSpPr>
        <p:spPr>
          <a:xfrm>
            <a:off x="2762525" y="4273025"/>
            <a:ext cx="1426800" cy="6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Target</a:t>
            </a:r>
            <a:r>
              <a:rPr b="1" lang="en-US"/>
              <a:t> Container</a:t>
            </a:r>
            <a:endParaRPr b="1"/>
          </a:p>
        </p:txBody>
      </p:sp>
      <p:cxnSp>
        <p:nvCxnSpPr>
          <p:cNvPr id="112" name="Google Shape;112;g2ff03e1a613_1_0"/>
          <p:cNvCxnSpPr>
            <a:stCxn id="110" idx="3"/>
            <a:endCxn id="111" idx="1"/>
          </p:cNvCxnSpPr>
          <p:nvPr/>
        </p:nvCxnSpPr>
        <p:spPr>
          <a:xfrm>
            <a:off x="2112600" y="4614575"/>
            <a:ext cx="6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2ff03e1a613_1_0"/>
          <p:cNvSpPr/>
          <p:nvPr/>
        </p:nvSpPr>
        <p:spPr>
          <a:xfrm>
            <a:off x="4839250" y="4273025"/>
            <a:ext cx="1426800" cy="6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Return PIDs and UIDs for all processes</a:t>
            </a:r>
            <a:endParaRPr b="1"/>
          </a:p>
        </p:txBody>
      </p:sp>
      <p:cxnSp>
        <p:nvCxnSpPr>
          <p:cNvPr id="114" name="Google Shape;114;g2ff03e1a613_1_0"/>
          <p:cNvCxnSpPr>
            <a:endCxn id="113" idx="1"/>
          </p:cNvCxnSpPr>
          <p:nvPr/>
        </p:nvCxnSpPr>
        <p:spPr>
          <a:xfrm>
            <a:off x="4189450" y="4614575"/>
            <a:ext cx="6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g2ff03e1a613_1_0"/>
          <p:cNvSpPr/>
          <p:nvPr/>
        </p:nvSpPr>
        <p:spPr>
          <a:xfrm>
            <a:off x="6916100" y="4273025"/>
            <a:ext cx="1098300" cy="68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Gain full control of pod</a:t>
            </a:r>
            <a:endParaRPr b="1"/>
          </a:p>
        </p:txBody>
      </p:sp>
      <p:cxnSp>
        <p:nvCxnSpPr>
          <p:cNvPr id="116" name="Google Shape;116;g2ff03e1a613_1_0"/>
          <p:cNvCxnSpPr>
            <a:endCxn id="115" idx="1"/>
          </p:cNvCxnSpPr>
          <p:nvPr/>
        </p:nvCxnSpPr>
        <p:spPr>
          <a:xfrm>
            <a:off x="6266300" y="4614575"/>
            <a:ext cx="6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2ff03e1a613_1_0"/>
          <p:cNvSpPr/>
          <p:nvPr/>
        </p:nvSpPr>
        <p:spPr>
          <a:xfrm>
            <a:off x="3738725" y="5358100"/>
            <a:ext cx="2213100" cy="8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Extra commands/Malicious returns to bash script</a:t>
            </a:r>
            <a:endParaRPr b="1"/>
          </a:p>
        </p:txBody>
      </p:sp>
      <p:cxnSp>
        <p:nvCxnSpPr>
          <p:cNvPr id="118" name="Google Shape;118;g2ff03e1a613_1_0"/>
          <p:cNvCxnSpPr>
            <a:stCxn id="115" idx="2"/>
            <a:endCxn id="117" idx="3"/>
          </p:cNvCxnSpPr>
          <p:nvPr/>
        </p:nvCxnSpPr>
        <p:spPr>
          <a:xfrm flipH="1">
            <a:off x="5951750" y="4956125"/>
            <a:ext cx="15135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29002" y="1739099"/>
            <a:ext cx="8333997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1114"/>
            <a:ext cx="9144000" cy="30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2012-01-20T14:22:33Z</dcterms:created>
  <dc:creator>Samuel Villareal</dc:creator>
</cp:coreProperties>
</file>