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Literature:</a:t>
            </a:r>
            <a:br>
              <a:rPr lang="en-US" dirty="0" smtClean="0"/>
            </a:br>
            <a:r>
              <a:rPr lang="en-US" dirty="0" smtClean="0"/>
              <a:t>Game Show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Chuzie, Kevin Hollman, Courtney </a:t>
            </a:r>
            <a:r>
              <a:rPr lang="en-US" dirty="0" err="1" smtClean="0"/>
              <a:t>Krahe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1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this work of literature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59225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Death Constant Beyond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52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World Literature: Game Show</vt:lpstr>
      <vt:lpstr>Guess this work of literature </vt:lpstr>
      <vt:lpstr>Death Constant Beyond Love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Literature</dc:title>
  <dc:creator>Chuzie, Peter</dc:creator>
  <cp:lastModifiedBy>Chuzie, Peter</cp:lastModifiedBy>
  <cp:revision>2</cp:revision>
  <dcterms:created xsi:type="dcterms:W3CDTF">2017-05-01T19:37:59Z</dcterms:created>
  <dcterms:modified xsi:type="dcterms:W3CDTF">2017-05-01T19:49:03Z</dcterms:modified>
</cp:coreProperties>
</file>