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0" r:id="rId2"/>
    <p:sldId id="263" r:id="rId3"/>
    <p:sldId id="260" r:id="rId4"/>
    <p:sldId id="303" r:id="rId5"/>
    <p:sldId id="257" r:id="rId6"/>
    <p:sldId id="287" r:id="rId7"/>
    <p:sldId id="259" r:id="rId8"/>
    <p:sldId id="262" r:id="rId9"/>
    <p:sldId id="265" r:id="rId10"/>
    <p:sldId id="326" r:id="rId11"/>
    <p:sldId id="327" r:id="rId12"/>
    <p:sldId id="324" r:id="rId13"/>
    <p:sldId id="325" r:id="rId14"/>
    <p:sldId id="264" r:id="rId15"/>
    <p:sldId id="281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CA387-9405-40B1-A623-B5B63E15C23B}" v="37" dt="2022-05-18T21:25:46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70893" autoAdjust="0"/>
  </p:normalViewPr>
  <p:slideViewPr>
    <p:cSldViewPr snapToGrid="0">
      <p:cViewPr varScale="1">
        <p:scale>
          <a:sx n="45" d="100"/>
          <a:sy n="45" d="100"/>
        </p:scale>
        <p:origin x="7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CISCFLO (FLORES ORIHUELA, CARLOS ALBERTO)" userId="a41dd7e3-237f-4058-be45-e0b2043833aa" providerId="ADAL" clId="{8E1CA387-9405-40B1-A623-B5B63E15C23B}"/>
    <pc:docChg chg="undo custSel addSld delSld modSld sldOrd">
      <pc:chgData name="PCISCFLO (FLORES ORIHUELA, CARLOS ALBERTO)" userId="a41dd7e3-237f-4058-be45-e0b2043833aa" providerId="ADAL" clId="{8E1CA387-9405-40B1-A623-B5B63E15C23B}" dt="2022-05-19T04:06:56.008" v="379" actId="700"/>
      <pc:docMkLst>
        <pc:docMk/>
      </pc:docMkLst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535945677" sldId="256"/>
        </pc:sldMkLst>
      </pc:sldChg>
      <pc:sldChg chg="modSp add mod ord setBg">
        <pc:chgData name="PCISCFLO (FLORES ORIHUELA, CARLOS ALBERTO)" userId="a41dd7e3-237f-4058-be45-e0b2043833aa" providerId="ADAL" clId="{8E1CA387-9405-40B1-A623-B5B63E15C23B}" dt="2022-05-18T17:24:40.844" v="243" actId="14100"/>
        <pc:sldMkLst>
          <pc:docMk/>
          <pc:sldMk cId="955806988" sldId="257"/>
        </pc:sldMkLst>
        <pc:spChg chg="mod">
          <ac:chgData name="PCISCFLO (FLORES ORIHUELA, CARLOS ALBERTO)" userId="a41dd7e3-237f-4058-be45-e0b2043833aa" providerId="ADAL" clId="{8E1CA387-9405-40B1-A623-B5B63E15C23B}" dt="2022-05-18T17:24:40.844" v="243" actId="14100"/>
          <ac:spMkLst>
            <pc:docMk/>
            <pc:sldMk cId="955806988" sldId="257"/>
            <ac:spMk id="4" creationId="{8747F741-0B58-42EF-A045-FEAB6A929385}"/>
          </ac:spMkLst>
        </pc:spChg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485509068" sldId="257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406819314" sldId="258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46980927" sldId="259"/>
        </pc:sldMkLst>
      </pc:sldChg>
      <pc:sldChg chg="addSp delSp modSp add mod ord setBg delDesignElem">
        <pc:chgData name="PCISCFLO (FLORES ORIHUELA, CARLOS ALBERTO)" userId="a41dd7e3-237f-4058-be45-e0b2043833aa" providerId="ADAL" clId="{8E1CA387-9405-40B1-A623-B5B63E15C23B}" dt="2022-05-18T18:03:14.222" v="338" actId="1076"/>
        <pc:sldMkLst>
          <pc:docMk/>
          <pc:sldMk cId="2770912727" sldId="259"/>
        </pc:sldMkLst>
        <pc:spChg chg="add mod">
          <ac:chgData name="PCISCFLO (FLORES ORIHUELA, CARLOS ALBERTO)" userId="a41dd7e3-237f-4058-be45-e0b2043833aa" providerId="ADAL" clId="{8E1CA387-9405-40B1-A623-B5B63E15C23B}" dt="2022-05-18T17:42:46.342" v="327" actId="1076"/>
          <ac:spMkLst>
            <pc:docMk/>
            <pc:sldMk cId="2770912727" sldId="259"/>
            <ac:spMk id="4" creationId="{99AC14C0-D64C-5110-5F03-67E8B6ED1D05}"/>
          </ac:spMkLst>
        </pc:spChg>
        <pc:spChg chg="add mod">
          <ac:chgData name="PCISCFLO (FLORES ORIHUELA, CARLOS ALBERTO)" userId="a41dd7e3-237f-4058-be45-e0b2043833aa" providerId="ADAL" clId="{8E1CA387-9405-40B1-A623-B5B63E15C23B}" dt="2022-05-18T17:38:24.424" v="321" actId="6549"/>
          <ac:spMkLst>
            <pc:docMk/>
            <pc:sldMk cId="2770912727" sldId="259"/>
            <ac:spMk id="5" creationId="{24EAB6AB-E0F0-F79A-17E3-C057D60047B4}"/>
          </ac:spMkLst>
        </pc:spChg>
        <pc:spChg chg="add mod">
          <ac:chgData name="PCISCFLO (FLORES ORIHUELA, CARLOS ALBERTO)" userId="a41dd7e3-237f-4058-be45-e0b2043833aa" providerId="ADAL" clId="{8E1CA387-9405-40B1-A623-B5B63E15C23B}" dt="2022-05-18T17:19:07.823" v="225" actId="20577"/>
          <ac:spMkLst>
            <pc:docMk/>
            <pc:sldMk cId="2770912727" sldId="259"/>
            <ac:spMk id="6" creationId="{B166BDDA-E6B4-1E16-ACA8-96AE0498CFC1}"/>
          </ac:spMkLst>
        </pc:spChg>
        <pc:spChg chg="add mod">
          <ac:chgData name="PCISCFLO (FLORES ORIHUELA, CARLOS ALBERTO)" userId="a41dd7e3-237f-4058-be45-e0b2043833aa" providerId="ADAL" clId="{8E1CA387-9405-40B1-A623-B5B63E15C23B}" dt="2022-05-18T17:19:34.722" v="229" actId="1076"/>
          <ac:spMkLst>
            <pc:docMk/>
            <pc:sldMk cId="2770912727" sldId="259"/>
            <ac:spMk id="7" creationId="{E21A739B-8A5D-98AB-E067-17626E485DCB}"/>
          </ac:spMkLst>
        </pc:spChg>
        <pc:spChg chg="add mod">
          <ac:chgData name="PCISCFLO (FLORES ORIHUELA, CARLOS ALBERTO)" userId="a41dd7e3-237f-4058-be45-e0b2043833aa" providerId="ADAL" clId="{8E1CA387-9405-40B1-A623-B5B63E15C23B}" dt="2022-05-18T17:19:56.034" v="232" actId="1076"/>
          <ac:spMkLst>
            <pc:docMk/>
            <pc:sldMk cId="2770912727" sldId="259"/>
            <ac:spMk id="8" creationId="{86B7D64A-ADFB-CF29-C240-ADAB5B939CB7}"/>
          </ac:spMkLst>
        </pc:spChg>
        <pc:spChg chg="add mod">
          <ac:chgData name="PCISCFLO (FLORES ORIHUELA, CARLOS ALBERTO)" userId="a41dd7e3-237f-4058-be45-e0b2043833aa" providerId="ADAL" clId="{8E1CA387-9405-40B1-A623-B5B63E15C23B}" dt="2022-05-16T06:26:42.215" v="189" actId="1076"/>
          <ac:spMkLst>
            <pc:docMk/>
            <pc:sldMk cId="2770912727" sldId="259"/>
            <ac:spMk id="9" creationId="{1342CA9B-09C9-0A24-87D7-E77E005008CC}"/>
          </ac:spMkLst>
        </pc:spChg>
        <pc:spChg chg="add mod">
          <ac:chgData name="PCISCFLO (FLORES ORIHUELA, CARLOS ALBERTO)" userId="a41dd7e3-237f-4058-be45-e0b2043833aa" providerId="ADAL" clId="{8E1CA387-9405-40B1-A623-B5B63E15C23B}" dt="2022-05-18T17:48:50.923" v="336" actId="20577"/>
          <ac:spMkLst>
            <pc:docMk/>
            <pc:sldMk cId="2770912727" sldId="259"/>
            <ac:spMk id="10" creationId="{79BF8468-B8CE-D64F-4235-7522862FA8CB}"/>
          </ac:spMkLst>
        </pc:spChg>
        <pc:spChg chg="add mod">
          <ac:chgData name="PCISCFLO (FLORES ORIHUELA, CARLOS ALBERTO)" userId="a41dd7e3-237f-4058-be45-e0b2043833aa" providerId="ADAL" clId="{8E1CA387-9405-40B1-A623-B5B63E15C23B}" dt="2022-05-18T17:20:47.154" v="239" actId="1076"/>
          <ac:spMkLst>
            <pc:docMk/>
            <pc:sldMk cId="2770912727" sldId="259"/>
            <ac:spMk id="11" creationId="{2FC54B50-2DF2-02D7-0BC3-D4ED2A600DAE}"/>
          </ac:spMkLst>
        </pc:spChg>
        <pc:spChg chg="add mod">
          <ac:chgData name="PCISCFLO (FLORES ORIHUELA, CARLOS ALBERTO)" userId="a41dd7e3-237f-4058-be45-e0b2043833aa" providerId="ADAL" clId="{8E1CA387-9405-40B1-A623-B5B63E15C23B}" dt="2022-05-18T17:35:42.164" v="315" actId="6549"/>
          <ac:spMkLst>
            <pc:docMk/>
            <pc:sldMk cId="2770912727" sldId="259"/>
            <ac:spMk id="12" creationId="{4A4DD921-C4F7-69E0-0F25-3BFF2B3B5FFA}"/>
          </ac:spMkLst>
        </pc:spChg>
        <pc:spChg chg="add mod">
          <ac:chgData name="PCISCFLO (FLORES ORIHUELA, CARLOS ALBERTO)" userId="a41dd7e3-237f-4058-be45-e0b2043833aa" providerId="ADAL" clId="{8E1CA387-9405-40B1-A623-B5B63E15C23B}" dt="2022-05-18T17:35:24.987" v="313" actId="6549"/>
          <ac:spMkLst>
            <pc:docMk/>
            <pc:sldMk cId="2770912727" sldId="259"/>
            <ac:spMk id="18" creationId="{0DA2F436-AD3B-5F8D-35C1-66A362BAB641}"/>
          </ac:spMkLst>
        </pc:spChg>
        <pc:spChg chg="del">
          <ac:chgData name="PCISCFLO (FLORES ORIHUELA, CARLOS ALBERTO)" userId="a41dd7e3-237f-4058-be45-e0b2043833aa" providerId="ADAL" clId="{8E1CA387-9405-40B1-A623-B5B63E15C23B}" dt="2022-05-16T05:27:05.060" v="9"/>
          <ac:spMkLst>
            <pc:docMk/>
            <pc:sldMk cId="2770912727" sldId="259"/>
            <ac:spMk id="73" creationId="{823AC064-BC96-4F32-8AE1-B2FD38754823}"/>
          </ac:spMkLst>
        </pc:spChg>
        <pc:picChg chg="mod">
          <ac:chgData name="PCISCFLO (FLORES ORIHUELA, CARLOS ALBERTO)" userId="a41dd7e3-237f-4058-be45-e0b2043833aa" providerId="ADAL" clId="{8E1CA387-9405-40B1-A623-B5B63E15C23B}" dt="2022-05-16T06:26:56.405" v="194" actId="14100"/>
          <ac:picMkLst>
            <pc:docMk/>
            <pc:sldMk cId="2770912727" sldId="259"/>
            <ac:picMk id="3" creationId="{C25A1A92-8D9E-4149-915A-CDE2DE5B2518}"/>
          </ac:picMkLst>
        </pc:picChg>
        <pc:picChg chg="add del">
          <ac:chgData name="PCISCFLO (FLORES ORIHUELA, CARLOS ALBERTO)" userId="a41dd7e3-237f-4058-be45-e0b2043833aa" providerId="ADAL" clId="{8E1CA387-9405-40B1-A623-B5B63E15C23B}" dt="2022-05-18T17:42:31.623" v="325" actId="22"/>
          <ac:picMkLst>
            <pc:docMk/>
            <pc:sldMk cId="2770912727" sldId="259"/>
            <ac:picMk id="20" creationId="{FB58C8AD-6474-B1C8-17D9-B473EFF335EB}"/>
          </ac:picMkLst>
        </pc:picChg>
        <pc:picChg chg="add del mod">
          <ac:chgData name="PCISCFLO (FLORES ORIHUELA, CARLOS ALBERTO)" userId="a41dd7e3-237f-4058-be45-e0b2043833aa" providerId="ADAL" clId="{8E1CA387-9405-40B1-A623-B5B63E15C23B}" dt="2022-05-18T17:47:14.441" v="332" actId="478"/>
          <ac:picMkLst>
            <pc:docMk/>
            <pc:sldMk cId="2770912727" sldId="259"/>
            <ac:picMk id="22" creationId="{CD78E24C-E470-96E7-67EF-F520639349A0}"/>
          </ac:picMkLst>
        </pc:picChg>
        <pc:picChg chg="add mod">
          <ac:chgData name="PCISCFLO (FLORES ORIHUELA, CARLOS ALBERTO)" userId="a41dd7e3-237f-4058-be45-e0b2043833aa" providerId="ADAL" clId="{8E1CA387-9405-40B1-A623-B5B63E15C23B}" dt="2022-05-18T17:47:28.664" v="334" actId="1076"/>
          <ac:picMkLst>
            <pc:docMk/>
            <pc:sldMk cId="2770912727" sldId="259"/>
            <ac:picMk id="24" creationId="{5AFE1F21-F081-A209-3EE0-13182E744504}"/>
          </ac:picMkLst>
        </pc:picChg>
        <pc:picChg chg="add mod">
          <ac:chgData name="PCISCFLO (FLORES ORIHUELA, CARLOS ALBERTO)" userId="a41dd7e3-237f-4058-be45-e0b2043833aa" providerId="ADAL" clId="{8E1CA387-9405-40B1-A623-B5B63E15C23B}" dt="2022-05-18T18:03:14.222" v="338" actId="1076"/>
          <ac:picMkLst>
            <pc:docMk/>
            <pc:sldMk cId="2770912727" sldId="259"/>
            <ac:picMk id="26" creationId="{A820FF66-50A3-796A-8743-2BB30FA91543}"/>
          </ac:picMkLst>
        </pc:picChg>
        <pc:picChg chg="mod">
          <ac:chgData name="PCISCFLO (FLORES ORIHUELA, CARLOS ALBERTO)" userId="a41dd7e3-237f-4058-be45-e0b2043833aa" providerId="ADAL" clId="{8E1CA387-9405-40B1-A623-B5B63E15C23B}" dt="2022-05-16T06:26:47.375" v="190" actId="1076"/>
          <ac:picMkLst>
            <pc:docMk/>
            <pc:sldMk cId="2770912727" sldId="259"/>
            <ac:picMk id="2050" creationId="{7B291D25-D9B6-4935-A30A-5868C107B25E}"/>
          </ac:picMkLst>
        </pc:picChg>
        <pc:picChg chg="add del mod">
          <ac:chgData name="PCISCFLO (FLORES ORIHUELA, CARLOS ALBERTO)" userId="a41dd7e3-237f-4058-be45-e0b2043833aa" providerId="ADAL" clId="{8E1CA387-9405-40B1-A623-B5B63E15C23B}" dt="2022-05-18T17:42:37.433" v="326" actId="478"/>
          <ac:picMkLst>
            <pc:docMk/>
            <pc:sldMk cId="2770912727" sldId="259"/>
            <ac:picMk id="2052" creationId="{8489DF05-3085-408F-B61B-232800D4A645}"/>
          </ac:picMkLst>
        </pc:picChg>
        <pc:cxnChg chg="add mod">
          <ac:chgData name="PCISCFLO (FLORES ORIHUELA, CARLOS ALBERTO)" userId="a41dd7e3-237f-4058-be45-e0b2043833aa" providerId="ADAL" clId="{8E1CA387-9405-40B1-A623-B5B63E15C23B}" dt="2022-05-18T17:38:24.424" v="321" actId="6549"/>
          <ac:cxnSpMkLst>
            <pc:docMk/>
            <pc:sldMk cId="2770912727" sldId="259"/>
            <ac:cxnSpMk id="14" creationId="{AB394618-9AD3-B0C4-5163-2A3B80073A1D}"/>
          </ac:cxnSpMkLst>
        </pc:cxnChg>
        <pc:cxnChg chg="del">
          <ac:chgData name="PCISCFLO (FLORES ORIHUELA, CARLOS ALBERTO)" userId="a41dd7e3-237f-4058-be45-e0b2043833aa" providerId="ADAL" clId="{8E1CA387-9405-40B1-A623-B5B63E15C23B}" dt="2022-05-16T05:27:05.060" v="9"/>
          <ac:cxnSpMkLst>
            <pc:docMk/>
            <pc:sldMk cId="2770912727" sldId="259"/>
            <ac:cxnSpMk id="75" creationId="{7E7C77BC-7138-40B1-A15B-20F57A494629}"/>
          </ac:cxnSpMkLst>
        </pc:cxnChg>
        <pc:cxnChg chg="del">
          <ac:chgData name="PCISCFLO (FLORES ORIHUELA, CARLOS ALBERTO)" userId="a41dd7e3-237f-4058-be45-e0b2043833aa" providerId="ADAL" clId="{8E1CA387-9405-40B1-A623-B5B63E15C23B}" dt="2022-05-16T05:27:05.060" v="9"/>
          <ac:cxnSpMkLst>
            <pc:docMk/>
            <pc:sldMk cId="2770912727" sldId="259"/>
            <ac:cxnSpMk id="77" creationId="{DB146403-F3D6-484B-B2ED-97F9565D0370}"/>
          </ac:cxnSpMkLst>
        </pc:cxnChg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766384140" sldId="260"/>
        </pc:sldMkLst>
      </pc:sldChg>
      <pc:sldChg chg="modSp add mod ord">
        <pc:chgData name="PCISCFLO (FLORES ORIHUELA, CARLOS ALBERTO)" userId="a41dd7e3-237f-4058-be45-e0b2043833aa" providerId="ADAL" clId="{8E1CA387-9405-40B1-A623-B5B63E15C23B}" dt="2022-05-16T06:29:11.535" v="209" actId="113"/>
        <pc:sldMkLst>
          <pc:docMk/>
          <pc:sldMk cId="3235480026" sldId="260"/>
        </pc:sldMkLst>
        <pc:spChg chg="mod">
          <ac:chgData name="PCISCFLO (FLORES ORIHUELA, CARLOS ALBERTO)" userId="a41dd7e3-237f-4058-be45-e0b2043833aa" providerId="ADAL" clId="{8E1CA387-9405-40B1-A623-B5B63E15C23B}" dt="2022-05-16T06:29:11.535" v="209" actId="113"/>
          <ac:spMkLst>
            <pc:docMk/>
            <pc:sldMk cId="3235480026" sldId="260"/>
            <ac:spMk id="4" creationId="{8747F741-0B58-42EF-A045-FEAB6A929385}"/>
          </ac:spMkLst>
        </pc:spChg>
      </pc:sldChg>
      <pc:sldChg chg="add del setBg">
        <pc:chgData name="PCISCFLO (FLORES ORIHUELA, CARLOS ALBERTO)" userId="a41dd7e3-237f-4058-be45-e0b2043833aa" providerId="ADAL" clId="{8E1CA387-9405-40B1-A623-B5B63E15C23B}" dt="2022-05-16T06:29:44.777" v="212" actId="47"/>
        <pc:sldMkLst>
          <pc:docMk/>
          <pc:sldMk cId="718372909" sldId="261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113038970" sldId="261"/>
        </pc:sldMkLst>
      </pc:sldChg>
      <pc:sldChg chg="modSp add mod">
        <pc:chgData name="PCISCFLO (FLORES ORIHUELA, CARLOS ALBERTO)" userId="a41dd7e3-237f-4058-be45-e0b2043833aa" providerId="ADAL" clId="{8E1CA387-9405-40B1-A623-B5B63E15C23B}" dt="2022-05-16T05:46:48.732" v="55" actId="14100"/>
        <pc:sldMkLst>
          <pc:docMk/>
          <pc:sldMk cId="1568237174" sldId="262"/>
        </pc:sldMkLst>
        <pc:picChg chg="mod">
          <ac:chgData name="PCISCFLO (FLORES ORIHUELA, CARLOS ALBERTO)" userId="a41dd7e3-237f-4058-be45-e0b2043833aa" providerId="ADAL" clId="{8E1CA387-9405-40B1-A623-B5B63E15C23B}" dt="2022-05-16T05:46:48.732" v="55" actId="14100"/>
          <ac:picMkLst>
            <pc:docMk/>
            <pc:sldMk cId="1568237174" sldId="262"/>
            <ac:picMk id="4" creationId="{E314DF94-5975-4B97-9DC9-A14A4AF9985C}"/>
          </ac:picMkLst>
        </pc:picChg>
        <pc:picChg chg="mod">
          <ac:chgData name="PCISCFLO (FLORES ORIHUELA, CARLOS ALBERTO)" userId="a41dd7e3-237f-4058-be45-e0b2043833aa" providerId="ADAL" clId="{8E1CA387-9405-40B1-A623-B5B63E15C23B}" dt="2022-05-16T05:46:38.335" v="52" actId="14100"/>
          <ac:picMkLst>
            <pc:docMk/>
            <pc:sldMk cId="1568237174" sldId="262"/>
            <ac:picMk id="6" creationId="{66B4BE98-001C-4F83-98BE-F574DCBBC589}"/>
          </ac:picMkLst>
        </pc:picChg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875106015" sldId="262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420398692" sldId="263"/>
        </pc:sldMkLst>
      </pc:sldChg>
      <pc:sldChg chg="addSp delSp modSp add mod ord">
        <pc:chgData name="PCISCFLO (FLORES ORIHUELA, CARLOS ALBERTO)" userId="a41dd7e3-237f-4058-be45-e0b2043833aa" providerId="ADAL" clId="{8E1CA387-9405-40B1-A623-B5B63E15C23B}" dt="2022-05-18T17:32:26.914" v="269" actId="14100"/>
        <pc:sldMkLst>
          <pc:docMk/>
          <pc:sldMk cId="3126441761" sldId="263"/>
        </pc:sldMkLst>
        <pc:spChg chg="mod">
          <ac:chgData name="PCISCFLO (FLORES ORIHUELA, CARLOS ALBERTO)" userId="a41dd7e3-237f-4058-be45-e0b2043833aa" providerId="ADAL" clId="{8E1CA387-9405-40B1-A623-B5B63E15C23B}" dt="2022-05-16T06:28:38.574" v="205" actId="20577"/>
          <ac:spMkLst>
            <pc:docMk/>
            <pc:sldMk cId="3126441761" sldId="263"/>
            <ac:spMk id="2" creationId="{6085FA4C-FB1B-4141-A8B1-389DAF41C970}"/>
          </ac:spMkLst>
        </pc:spChg>
        <pc:spChg chg="add mod">
          <ac:chgData name="PCISCFLO (FLORES ORIHUELA, CARLOS ALBERTO)" userId="a41dd7e3-237f-4058-be45-e0b2043833aa" providerId="ADAL" clId="{8E1CA387-9405-40B1-A623-B5B63E15C23B}" dt="2022-05-18T17:32:26.914" v="269" actId="14100"/>
          <ac:spMkLst>
            <pc:docMk/>
            <pc:sldMk cId="3126441761" sldId="263"/>
            <ac:spMk id="7" creationId="{CA1484C6-DAFD-A103-302F-63B0069CB6B7}"/>
          </ac:spMkLst>
        </pc:spChg>
        <pc:picChg chg="mod">
          <ac:chgData name="PCISCFLO (FLORES ORIHUELA, CARLOS ALBERTO)" userId="a41dd7e3-237f-4058-be45-e0b2043833aa" providerId="ADAL" clId="{8E1CA387-9405-40B1-A623-B5B63E15C23B}" dt="2022-05-16T05:45:13.487" v="51" actId="1076"/>
          <ac:picMkLst>
            <pc:docMk/>
            <pc:sldMk cId="3126441761" sldId="263"/>
            <ac:picMk id="3" creationId="{C8BFDA8E-B528-44BB-AD86-5CED180EE668}"/>
          </ac:picMkLst>
        </pc:picChg>
        <pc:cxnChg chg="add del mod">
          <ac:chgData name="PCISCFLO (FLORES ORIHUELA, CARLOS ALBERTO)" userId="a41dd7e3-237f-4058-be45-e0b2043833aa" providerId="ADAL" clId="{8E1CA387-9405-40B1-A623-B5B63E15C23B}" dt="2022-05-18T17:32:10.024" v="261" actId="478"/>
          <ac:cxnSpMkLst>
            <pc:docMk/>
            <pc:sldMk cId="3126441761" sldId="263"/>
            <ac:cxnSpMk id="5" creationId="{DC88CA6D-F501-5A04-DD7C-13E68AFD106C}"/>
          </ac:cxnSpMkLst>
        </pc:cxnChg>
      </pc:sldChg>
      <pc:sldChg chg="delSp add setBg delDesignElem">
        <pc:chgData name="PCISCFLO (FLORES ORIHUELA, CARLOS ALBERTO)" userId="a41dd7e3-237f-4058-be45-e0b2043833aa" providerId="ADAL" clId="{8E1CA387-9405-40B1-A623-B5B63E15C23B}" dt="2022-05-16T05:27:05.060" v="9"/>
        <pc:sldMkLst>
          <pc:docMk/>
          <pc:sldMk cId="2423288171" sldId="264"/>
        </pc:sldMkLst>
        <pc:spChg chg="del">
          <ac:chgData name="PCISCFLO (FLORES ORIHUELA, CARLOS ALBERTO)" userId="a41dd7e3-237f-4058-be45-e0b2043833aa" providerId="ADAL" clId="{8E1CA387-9405-40B1-A623-B5B63E15C23B}" dt="2022-05-16T05:27:05.060" v="9"/>
          <ac:spMkLst>
            <pc:docMk/>
            <pc:sldMk cId="2423288171" sldId="264"/>
            <ac:spMk id="12" creationId="{46D6306C-ED4F-4AAE-B4A5-EEA6AFAD726E}"/>
          </ac:spMkLst>
        </pc:spChg>
        <pc:spChg chg="del">
          <ac:chgData name="PCISCFLO (FLORES ORIHUELA, CARLOS ALBERTO)" userId="a41dd7e3-237f-4058-be45-e0b2043833aa" providerId="ADAL" clId="{8E1CA387-9405-40B1-A623-B5B63E15C23B}" dt="2022-05-16T05:27:05.060" v="9"/>
          <ac:spMkLst>
            <pc:docMk/>
            <pc:sldMk cId="2423288171" sldId="264"/>
            <ac:spMk id="14" creationId="{0EC5361D-F897-4856-B945-0455A365EB24}"/>
          </ac:spMkLst>
        </pc:spChg>
        <pc:spChg chg="del">
          <ac:chgData name="PCISCFLO (FLORES ORIHUELA, CARLOS ALBERTO)" userId="a41dd7e3-237f-4058-be45-e0b2043833aa" providerId="ADAL" clId="{8E1CA387-9405-40B1-A623-B5B63E15C23B}" dt="2022-05-16T05:27:05.060" v="9"/>
          <ac:spMkLst>
            <pc:docMk/>
            <pc:sldMk cId="2423288171" sldId="264"/>
            <ac:spMk id="16" creationId="{4508C0C5-2268-42B5-B3C8-4D0899E05F8C}"/>
          </ac:spMkLst>
        </pc:spChg>
        <pc:spChg chg="del">
          <ac:chgData name="PCISCFLO (FLORES ORIHUELA, CARLOS ALBERTO)" userId="a41dd7e3-237f-4058-be45-e0b2043833aa" providerId="ADAL" clId="{8E1CA387-9405-40B1-A623-B5B63E15C23B}" dt="2022-05-16T05:27:05.060" v="9"/>
          <ac:spMkLst>
            <pc:docMk/>
            <pc:sldMk cId="2423288171" sldId="264"/>
            <ac:spMk id="18" creationId="{141ACBDB-38F8-4B34-8183-BD95B4E55A62}"/>
          </ac:spMkLst>
        </pc:spChg>
        <pc:spChg chg="del">
          <ac:chgData name="PCISCFLO (FLORES ORIHUELA, CARLOS ALBERTO)" userId="a41dd7e3-237f-4058-be45-e0b2043833aa" providerId="ADAL" clId="{8E1CA387-9405-40B1-A623-B5B63E15C23B}" dt="2022-05-16T05:27:05.060" v="9"/>
          <ac:spMkLst>
            <pc:docMk/>
            <pc:sldMk cId="2423288171" sldId="264"/>
            <ac:spMk id="20" creationId="{DE00DB52-3455-4E2F-867B-A6D0516E175B}"/>
          </ac:spMkLst>
        </pc:spChg>
        <pc:spChg chg="del">
          <ac:chgData name="PCISCFLO (FLORES ORIHUELA, CARLOS ALBERTO)" userId="a41dd7e3-237f-4058-be45-e0b2043833aa" providerId="ADAL" clId="{8E1CA387-9405-40B1-A623-B5B63E15C23B}" dt="2022-05-16T05:27:05.060" v="9"/>
          <ac:spMkLst>
            <pc:docMk/>
            <pc:sldMk cId="2423288171" sldId="264"/>
            <ac:spMk id="22" creationId="{9E914C83-E0D8-4953-92D5-169D28CB43AE}"/>
          </ac:spMkLst>
        </pc:spChg>
        <pc:spChg chg="del">
          <ac:chgData name="PCISCFLO (FLORES ORIHUELA, CARLOS ALBERTO)" userId="a41dd7e3-237f-4058-be45-e0b2043833aa" providerId="ADAL" clId="{8E1CA387-9405-40B1-A623-B5B63E15C23B}" dt="2022-05-16T05:27:05.060" v="9"/>
          <ac:spMkLst>
            <pc:docMk/>
            <pc:sldMk cId="2423288171" sldId="264"/>
            <ac:spMk id="24" creationId="{3512E083-F550-46AF-8490-767ECFD00CB7}"/>
          </ac:spMkLst>
        </pc:spChg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141066922" sldId="264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042169584" sldId="265"/>
        </pc:sldMkLst>
      </pc:sldChg>
      <pc:sldChg chg="add ord setBg">
        <pc:chgData name="PCISCFLO (FLORES ORIHUELA, CARLOS ALBERTO)" userId="a41dd7e3-237f-4058-be45-e0b2043833aa" providerId="ADAL" clId="{8E1CA387-9405-40B1-A623-B5B63E15C23B}" dt="2022-05-18T19:01:07.966" v="340"/>
        <pc:sldMkLst>
          <pc:docMk/>
          <pc:sldMk cId="3804645781" sldId="265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927126028" sldId="266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481961052" sldId="267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799497618" sldId="268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630481078" sldId="269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716601720" sldId="270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918572280" sldId="273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295915041" sldId="274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136871443" sldId="275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692939177" sldId="276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641627238" sldId="277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381859458" sldId="278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560900421" sldId="279"/>
        </pc:sldMkLst>
      </pc:sldChg>
      <pc:sldChg chg="del">
        <pc:chgData name="PCISCFLO (FLORES ORIHUELA, CARLOS ALBERTO)" userId="a41dd7e3-237f-4058-be45-e0b2043833aa" providerId="ADAL" clId="{8E1CA387-9405-40B1-A623-B5B63E15C23B}" dt="2022-05-18T21:21:26.426" v="353" actId="47"/>
        <pc:sldMkLst>
          <pc:docMk/>
          <pc:sldMk cId="2596852744" sldId="280"/>
        </pc:sldMkLst>
      </pc:sldChg>
      <pc:sldChg chg="modSp mod">
        <pc:chgData name="PCISCFLO (FLORES ORIHUELA, CARLOS ALBERTO)" userId="a41dd7e3-237f-4058-be45-e0b2043833aa" providerId="ADAL" clId="{8E1CA387-9405-40B1-A623-B5B63E15C23B}" dt="2022-05-18T21:23:57.038" v="358" actId="27636"/>
        <pc:sldMkLst>
          <pc:docMk/>
          <pc:sldMk cId="1722929943" sldId="281"/>
        </pc:sldMkLst>
        <pc:spChg chg="mod">
          <ac:chgData name="PCISCFLO (FLORES ORIHUELA, CARLOS ALBERTO)" userId="a41dd7e3-237f-4058-be45-e0b2043833aa" providerId="ADAL" clId="{8E1CA387-9405-40B1-A623-B5B63E15C23B}" dt="2022-05-18T21:23:57.038" v="358" actId="27636"/>
          <ac:spMkLst>
            <pc:docMk/>
            <pc:sldMk cId="1722929943" sldId="281"/>
            <ac:spMk id="3" creationId="{6F2FD90F-2034-48E3-908A-74D05546180B}"/>
          </ac:spMkLst>
        </pc:spChg>
      </pc:sldChg>
      <pc:sldChg chg="del">
        <pc:chgData name="PCISCFLO (FLORES ORIHUELA, CARLOS ALBERTO)" userId="a41dd7e3-237f-4058-be45-e0b2043833aa" providerId="ADAL" clId="{8E1CA387-9405-40B1-A623-B5B63E15C23B}" dt="2022-05-18T21:24:19.446" v="359" actId="2696"/>
        <pc:sldMkLst>
          <pc:docMk/>
          <pc:sldMk cId="2593576217" sldId="282"/>
        </pc:sldMkLst>
      </pc:sldChg>
      <pc:sldChg chg="del">
        <pc:chgData name="PCISCFLO (FLORES ORIHUELA, CARLOS ALBERTO)" userId="a41dd7e3-237f-4058-be45-e0b2043833aa" providerId="ADAL" clId="{8E1CA387-9405-40B1-A623-B5B63E15C23B}" dt="2022-05-18T17:29:56.464" v="244" actId="47"/>
        <pc:sldMkLst>
          <pc:docMk/>
          <pc:sldMk cId="3382445920" sldId="283"/>
        </pc:sldMkLst>
      </pc:sldChg>
      <pc:sldChg chg="del">
        <pc:chgData name="PCISCFLO (FLORES ORIHUELA, CARLOS ALBERTO)" userId="a41dd7e3-237f-4058-be45-e0b2043833aa" providerId="ADAL" clId="{8E1CA387-9405-40B1-A623-B5B63E15C23B}" dt="2022-05-18T17:29:57.737" v="245" actId="47"/>
        <pc:sldMkLst>
          <pc:docMk/>
          <pc:sldMk cId="2986070885" sldId="284"/>
        </pc:sldMkLst>
      </pc:sldChg>
      <pc:sldChg chg="modSp del mod">
        <pc:chgData name="PCISCFLO (FLORES ORIHUELA, CARLOS ALBERTO)" userId="a41dd7e3-237f-4058-be45-e0b2043833aa" providerId="ADAL" clId="{8E1CA387-9405-40B1-A623-B5B63E15C23B}" dt="2022-05-18T21:22:22.664" v="354" actId="2696"/>
        <pc:sldMkLst>
          <pc:docMk/>
          <pc:sldMk cId="2312703597" sldId="285"/>
        </pc:sldMkLst>
        <pc:spChg chg="mod">
          <ac:chgData name="PCISCFLO (FLORES ORIHUELA, CARLOS ALBERTO)" userId="a41dd7e3-237f-4058-be45-e0b2043833aa" providerId="ADAL" clId="{8E1CA387-9405-40B1-A623-B5B63E15C23B}" dt="2022-05-16T05:29:51.853" v="14" actId="1076"/>
          <ac:spMkLst>
            <pc:docMk/>
            <pc:sldMk cId="2312703597" sldId="285"/>
            <ac:spMk id="3" creationId="{367BE80F-56C6-441A-BA48-F5BD7E287DAF}"/>
          </ac:spMkLst>
        </pc:spChg>
      </pc:sldChg>
      <pc:sldChg chg="del">
        <pc:chgData name="PCISCFLO (FLORES ORIHUELA, CARLOS ALBERTO)" userId="a41dd7e3-237f-4058-be45-e0b2043833aa" providerId="ADAL" clId="{8E1CA387-9405-40B1-A623-B5B63E15C23B}" dt="2022-05-18T21:24:27.450" v="360" actId="2696"/>
        <pc:sldMkLst>
          <pc:docMk/>
          <pc:sldMk cId="3834116675" sldId="286"/>
        </pc:sldMkLst>
      </pc:sldChg>
      <pc:sldChg chg="add">
        <pc:chgData name="PCISCFLO (FLORES ORIHUELA, CARLOS ALBERTO)" userId="a41dd7e3-237f-4058-be45-e0b2043833aa" providerId="ADAL" clId="{8E1CA387-9405-40B1-A623-B5B63E15C23B}" dt="2022-05-18T17:30:44.114" v="247"/>
        <pc:sldMkLst>
          <pc:docMk/>
          <pc:sldMk cId="954416657" sldId="287"/>
        </pc:sldMkLst>
      </pc:sldChg>
      <pc:sldChg chg="del">
        <pc:chgData name="PCISCFLO (FLORES ORIHUELA, CARLOS ALBERTO)" userId="a41dd7e3-237f-4058-be45-e0b2043833aa" providerId="ADAL" clId="{8E1CA387-9405-40B1-A623-B5B63E15C23B}" dt="2022-05-18T17:30:17.713" v="246" actId="2696"/>
        <pc:sldMkLst>
          <pc:docMk/>
          <pc:sldMk cId="2301154235" sldId="287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22591215" sldId="293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803954629" sldId="294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537368491" sldId="295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873029881" sldId="296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4293165947" sldId="297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827134173" sldId="298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963547761" sldId="299"/>
        </pc:sldMkLst>
      </pc:sldChg>
      <pc:sldChg chg="addSp modSp mod setBg">
        <pc:chgData name="PCISCFLO (FLORES ORIHUELA, CARLOS ALBERTO)" userId="a41dd7e3-237f-4058-be45-e0b2043833aa" providerId="ADAL" clId="{8E1CA387-9405-40B1-A623-B5B63E15C23B}" dt="2022-05-18T23:53:42.540" v="373" actId="26606"/>
        <pc:sldMkLst>
          <pc:docMk/>
          <pc:sldMk cId="3496255069" sldId="300"/>
        </pc:sldMkLst>
        <pc:spChg chg="mod">
          <ac:chgData name="PCISCFLO (FLORES ORIHUELA, CARLOS ALBERTO)" userId="a41dd7e3-237f-4058-be45-e0b2043833aa" providerId="ADAL" clId="{8E1CA387-9405-40B1-A623-B5B63E15C23B}" dt="2022-05-18T23:53:42.540" v="373" actId="26606"/>
          <ac:spMkLst>
            <pc:docMk/>
            <pc:sldMk cId="3496255069" sldId="300"/>
            <ac:spMk id="2" creationId="{952A0D49-A0D0-4AA6-B4C9-A9E8AD523A00}"/>
          </ac:spMkLst>
        </pc:spChg>
        <pc:spChg chg="mod">
          <ac:chgData name="PCISCFLO (FLORES ORIHUELA, CARLOS ALBERTO)" userId="a41dd7e3-237f-4058-be45-e0b2043833aa" providerId="ADAL" clId="{8E1CA387-9405-40B1-A623-B5B63E15C23B}" dt="2022-05-18T23:53:42.540" v="373" actId="26606"/>
          <ac:spMkLst>
            <pc:docMk/>
            <pc:sldMk cId="3496255069" sldId="300"/>
            <ac:spMk id="4" creationId="{8B36664F-3881-41EB-A2F5-0F540F74010F}"/>
          </ac:spMkLst>
        </pc:spChg>
        <pc:spChg chg="add">
          <ac:chgData name="PCISCFLO (FLORES ORIHUELA, CARLOS ALBERTO)" userId="a41dd7e3-237f-4058-be45-e0b2043833aa" providerId="ADAL" clId="{8E1CA387-9405-40B1-A623-B5B63E15C23B}" dt="2022-05-18T23:53:42.540" v="373" actId="26606"/>
          <ac:spMkLst>
            <pc:docMk/>
            <pc:sldMk cId="3496255069" sldId="300"/>
            <ac:spMk id="10" creationId="{464EC53C-35C4-4E84-AFE2-A7D081852617}"/>
          </ac:spMkLst>
        </pc:spChg>
        <pc:spChg chg="add">
          <ac:chgData name="PCISCFLO (FLORES ORIHUELA, CARLOS ALBERTO)" userId="a41dd7e3-237f-4058-be45-e0b2043833aa" providerId="ADAL" clId="{8E1CA387-9405-40B1-A623-B5B63E15C23B}" dt="2022-05-18T23:53:42.540" v="373" actId="26606"/>
          <ac:spMkLst>
            <pc:docMk/>
            <pc:sldMk cId="3496255069" sldId="300"/>
            <ac:spMk id="12" creationId="{9A3F5928-D955-456A-97B5-AA390B8CE9D5}"/>
          </ac:spMkLst>
        </pc:spChg>
        <pc:spChg chg="add">
          <ac:chgData name="PCISCFLO (FLORES ORIHUELA, CARLOS ALBERTO)" userId="a41dd7e3-237f-4058-be45-e0b2043833aa" providerId="ADAL" clId="{8E1CA387-9405-40B1-A623-B5B63E15C23B}" dt="2022-05-18T23:53:42.540" v="373" actId="26606"/>
          <ac:spMkLst>
            <pc:docMk/>
            <pc:sldMk cId="3496255069" sldId="300"/>
            <ac:spMk id="16" creationId="{C5CB530E-515E-412C-9DF1-5F8FFBD6F383}"/>
          </ac:spMkLst>
        </pc:spChg>
        <pc:spChg chg="add">
          <ac:chgData name="PCISCFLO (FLORES ORIHUELA, CARLOS ALBERTO)" userId="a41dd7e3-237f-4058-be45-e0b2043833aa" providerId="ADAL" clId="{8E1CA387-9405-40B1-A623-B5B63E15C23B}" dt="2022-05-18T23:53:42.540" v="373" actId="26606"/>
          <ac:spMkLst>
            <pc:docMk/>
            <pc:sldMk cId="3496255069" sldId="300"/>
            <ac:spMk id="18" creationId="{712D4376-A578-4FF1-94FC-245E7A6A489F}"/>
          </ac:spMkLst>
        </pc:spChg>
        <pc:spChg chg="add">
          <ac:chgData name="PCISCFLO (FLORES ORIHUELA, CARLOS ALBERTO)" userId="a41dd7e3-237f-4058-be45-e0b2043833aa" providerId="ADAL" clId="{8E1CA387-9405-40B1-A623-B5B63E15C23B}" dt="2022-05-18T23:53:42.540" v="373" actId="26606"/>
          <ac:spMkLst>
            <pc:docMk/>
            <pc:sldMk cId="3496255069" sldId="300"/>
            <ac:spMk id="20" creationId="{AEA7509D-F04F-40CB-A0B3-EEF16499CC9F}"/>
          </ac:spMkLst>
        </pc:spChg>
        <pc:picChg chg="add">
          <ac:chgData name="PCISCFLO (FLORES ORIHUELA, CARLOS ALBERTO)" userId="a41dd7e3-237f-4058-be45-e0b2043833aa" providerId="ADAL" clId="{8E1CA387-9405-40B1-A623-B5B63E15C23B}" dt="2022-05-18T23:53:42.540" v="373" actId="26606"/>
          <ac:picMkLst>
            <pc:docMk/>
            <pc:sldMk cId="3496255069" sldId="300"/>
            <ac:picMk id="6" creationId="{CD2F37D3-C193-FC0E-8EA3-FBC1C56FBB4F}"/>
          </ac:picMkLst>
        </pc:picChg>
        <pc:cxnChg chg="add">
          <ac:chgData name="PCISCFLO (FLORES ORIHUELA, CARLOS ALBERTO)" userId="a41dd7e3-237f-4058-be45-e0b2043833aa" providerId="ADAL" clId="{8E1CA387-9405-40B1-A623-B5B63E15C23B}" dt="2022-05-18T23:53:42.540" v="373" actId="26606"/>
          <ac:cxnSpMkLst>
            <pc:docMk/>
            <pc:sldMk cId="3496255069" sldId="300"/>
            <ac:cxnSpMk id="14" creationId="{56020367-4FD5-4596-8E10-C5F095CD8DBF}"/>
          </ac:cxnSpMkLst>
        </pc:cxnChg>
      </pc:sldChg>
      <pc:sldChg chg="del">
        <pc:chgData name="PCISCFLO (FLORES ORIHUELA, CARLOS ALBERTO)" userId="a41dd7e3-237f-4058-be45-e0b2043833aa" providerId="ADAL" clId="{8E1CA387-9405-40B1-A623-B5B63E15C23B}" dt="2022-05-18T21:21:11.993" v="352" actId="47"/>
        <pc:sldMkLst>
          <pc:docMk/>
          <pc:sldMk cId="4284329122" sldId="301"/>
        </pc:sldMkLst>
      </pc:sldChg>
      <pc:sldChg chg="del">
        <pc:chgData name="PCISCFLO (FLORES ORIHUELA, CARLOS ALBERTO)" userId="a41dd7e3-237f-4058-be45-e0b2043833aa" providerId="ADAL" clId="{8E1CA387-9405-40B1-A623-B5B63E15C23B}" dt="2022-05-18T17:22:24.403" v="240" actId="2696"/>
        <pc:sldMkLst>
          <pc:docMk/>
          <pc:sldMk cId="3690370872" sldId="302"/>
        </pc:sldMkLst>
      </pc:sldChg>
      <pc:sldChg chg="del">
        <pc:chgData name="PCISCFLO (FLORES ORIHUELA, CARLOS ALBERTO)" userId="a41dd7e3-237f-4058-be45-e0b2043833aa" providerId="ADAL" clId="{8E1CA387-9405-40B1-A623-B5B63E15C23B}" dt="2022-05-16T05:30:17.164" v="15" actId="47"/>
        <pc:sldMkLst>
          <pc:docMk/>
          <pc:sldMk cId="2712781055" sldId="304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411514319" sldId="305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4281366160" sldId="306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735736950" sldId="307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966288081" sldId="308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917145987" sldId="309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114041727" sldId="310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025740747" sldId="311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509619823" sldId="312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588512164" sldId="313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548341877" sldId="314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489565688" sldId="315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535990524" sldId="316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814407852" sldId="317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4120412389" sldId="318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2189587201" sldId="319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83610504" sldId="320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3556150405" sldId="322"/>
        </pc:sldMkLst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520530706" sldId="323"/>
        </pc:sldMkLst>
      </pc:sldChg>
      <pc:sldChg chg="addSp modSp mod ord modNotesTx">
        <pc:chgData name="PCISCFLO (FLORES ORIHUELA, CARLOS ALBERTO)" userId="a41dd7e3-237f-4058-be45-e0b2043833aa" providerId="ADAL" clId="{8E1CA387-9405-40B1-A623-B5B63E15C23B}" dt="2022-05-16T06:19:59.473" v="151" actId="20577"/>
        <pc:sldMkLst>
          <pc:docMk/>
          <pc:sldMk cId="3234475771" sldId="324"/>
        </pc:sldMkLst>
        <pc:spChg chg="add mod">
          <ac:chgData name="PCISCFLO (FLORES ORIHUELA, CARLOS ALBERTO)" userId="a41dd7e3-237f-4058-be45-e0b2043833aa" providerId="ADAL" clId="{8E1CA387-9405-40B1-A623-B5B63E15C23B}" dt="2022-05-16T06:19:59.473" v="151" actId="20577"/>
          <ac:spMkLst>
            <pc:docMk/>
            <pc:sldMk cId="3234475771" sldId="324"/>
            <ac:spMk id="4" creationId="{48EEB158-3346-F7CC-0F27-71ED1B45C28C}"/>
          </ac:spMkLst>
        </pc:spChg>
      </pc:sldChg>
      <pc:sldChg chg="addSp delSp modSp mod ord">
        <pc:chgData name="PCISCFLO (FLORES ORIHUELA, CARLOS ALBERTO)" userId="a41dd7e3-237f-4058-be45-e0b2043833aa" providerId="ADAL" clId="{8E1CA387-9405-40B1-A623-B5B63E15C23B}" dt="2022-05-16T06:30:58.559" v="214"/>
        <pc:sldMkLst>
          <pc:docMk/>
          <pc:sldMk cId="2613320732" sldId="325"/>
        </pc:sldMkLst>
        <pc:picChg chg="add del mod">
          <ac:chgData name="PCISCFLO (FLORES ORIHUELA, CARLOS ALBERTO)" userId="a41dd7e3-237f-4058-be45-e0b2043833aa" providerId="ADAL" clId="{8E1CA387-9405-40B1-A623-B5B63E15C23B}" dt="2022-05-16T06:22:02.886" v="163" actId="1076"/>
          <ac:picMkLst>
            <pc:docMk/>
            <pc:sldMk cId="2613320732" sldId="325"/>
            <ac:picMk id="3" creationId="{06811972-FD1A-44C7-B554-0EA4820525AD}"/>
          </ac:picMkLst>
        </pc:picChg>
        <pc:picChg chg="mod">
          <ac:chgData name="PCISCFLO (FLORES ORIHUELA, CARLOS ALBERTO)" userId="a41dd7e3-237f-4058-be45-e0b2043833aa" providerId="ADAL" clId="{8E1CA387-9405-40B1-A623-B5B63E15C23B}" dt="2022-05-16T06:22:05.257" v="164" actId="1076"/>
          <ac:picMkLst>
            <pc:docMk/>
            <pc:sldMk cId="2613320732" sldId="325"/>
            <ac:picMk id="5" creationId="{F695A792-61CA-40C8-9C0C-A9EFC6858BD2}"/>
          </ac:picMkLst>
        </pc:picChg>
      </pc:sldChg>
      <pc:sldChg chg="del">
        <pc:chgData name="PCISCFLO (FLORES ORIHUELA, CARLOS ALBERTO)" userId="a41dd7e3-237f-4058-be45-e0b2043833aa" providerId="ADAL" clId="{8E1CA387-9405-40B1-A623-B5B63E15C23B}" dt="2022-05-16T06:22:37.818" v="165" actId="47"/>
        <pc:sldMkLst>
          <pc:docMk/>
          <pc:sldMk cId="147912228" sldId="326"/>
        </pc:sldMkLst>
      </pc:sldChg>
      <pc:sldChg chg="addSp delSp modSp add mod">
        <pc:chgData name="PCISCFLO (FLORES ORIHUELA, CARLOS ALBERTO)" userId="a41dd7e3-237f-4058-be45-e0b2043833aa" providerId="ADAL" clId="{8E1CA387-9405-40B1-A623-B5B63E15C23B}" dt="2022-05-19T04:02:18.683" v="376" actId="478"/>
        <pc:sldMkLst>
          <pc:docMk/>
          <pc:sldMk cId="2085521030" sldId="326"/>
        </pc:sldMkLst>
        <pc:spChg chg="mod">
          <ac:chgData name="PCISCFLO (FLORES ORIHUELA, CARLOS ALBERTO)" userId="a41dd7e3-237f-4058-be45-e0b2043833aa" providerId="ADAL" clId="{8E1CA387-9405-40B1-A623-B5B63E15C23B}" dt="2022-05-18T21:25:25.397" v="361" actId="14100"/>
          <ac:spMkLst>
            <pc:docMk/>
            <pc:sldMk cId="2085521030" sldId="326"/>
            <ac:spMk id="3" creationId="{C03ED43F-168C-4791-834C-E2AD3B10E60A}"/>
          </ac:spMkLst>
        </pc:spChg>
        <pc:spChg chg="add del mod">
          <ac:chgData name="PCISCFLO (FLORES ORIHUELA, CARLOS ALBERTO)" userId="a41dd7e3-237f-4058-be45-e0b2043833aa" providerId="ADAL" clId="{8E1CA387-9405-40B1-A623-B5B63E15C23B}" dt="2022-05-19T04:02:18.683" v="376" actId="478"/>
          <ac:spMkLst>
            <pc:docMk/>
            <pc:sldMk cId="2085521030" sldId="326"/>
            <ac:spMk id="8" creationId="{FE2FDAA7-726C-AEB8-5F1D-3CF093218041}"/>
          </ac:spMkLst>
        </pc:spChg>
        <pc:picChg chg="add del mod">
          <ac:chgData name="PCISCFLO (FLORES ORIHUELA, CARLOS ALBERTO)" userId="a41dd7e3-237f-4058-be45-e0b2043833aa" providerId="ADAL" clId="{8E1CA387-9405-40B1-A623-B5B63E15C23B}" dt="2022-05-18T20:49:28.308" v="347" actId="478"/>
          <ac:picMkLst>
            <pc:docMk/>
            <pc:sldMk cId="2085521030" sldId="326"/>
            <ac:picMk id="5" creationId="{ED719389-2FA9-0E02-3979-37AF5A4738CF}"/>
          </ac:picMkLst>
        </pc:picChg>
        <pc:picChg chg="add mod">
          <ac:chgData name="PCISCFLO (FLORES ORIHUELA, CARLOS ALBERTO)" userId="a41dd7e3-237f-4058-be45-e0b2043833aa" providerId="ADAL" clId="{8E1CA387-9405-40B1-A623-B5B63E15C23B}" dt="2022-05-18T20:49:35.581" v="351" actId="1076"/>
          <ac:picMkLst>
            <pc:docMk/>
            <pc:sldMk cId="2085521030" sldId="326"/>
            <ac:picMk id="7" creationId="{6A8B24FC-3685-22DB-2E1A-9E041C7AED8C}"/>
          </ac:picMkLst>
        </pc:picChg>
      </pc:sldChg>
      <pc:sldChg chg="addSp delSp new mod modClrScheme chgLayout">
        <pc:chgData name="PCISCFLO (FLORES ORIHUELA, CARLOS ALBERTO)" userId="a41dd7e3-237f-4058-be45-e0b2043833aa" providerId="ADAL" clId="{8E1CA387-9405-40B1-A623-B5B63E15C23B}" dt="2022-05-19T04:06:56.008" v="379" actId="700"/>
        <pc:sldMkLst>
          <pc:docMk/>
          <pc:sldMk cId="396742896" sldId="327"/>
        </pc:sldMkLst>
        <pc:spChg chg="del">
          <ac:chgData name="PCISCFLO (FLORES ORIHUELA, CARLOS ALBERTO)" userId="a41dd7e3-237f-4058-be45-e0b2043833aa" providerId="ADAL" clId="{8E1CA387-9405-40B1-A623-B5B63E15C23B}" dt="2022-05-19T04:06:56.008" v="379" actId="700"/>
          <ac:spMkLst>
            <pc:docMk/>
            <pc:sldMk cId="396742896" sldId="327"/>
            <ac:spMk id="2" creationId="{701B46B8-964B-8D8D-F302-1D130B178A43}"/>
          </ac:spMkLst>
        </pc:spChg>
        <pc:spChg chg="del">
          <ac:chgData name="PCISCFLO (FLORES ORIHUELA, CARLOS ALBERTO)" userId="a41dd7e3-237f-4058-be45-e0b2043833aa" providerId="ADAL" clId="{8E1CA387-9405-40B1-A623-B5B63E15C23B}" dt="2022-05-19T04:06:56.008" v="379" actId="700"/>
          <ac:spMkLst>
            <pc:docMk/>
            <pc:sldMk cId="396742896" sldId="327"/>
            <ac:spMk id="3" creationId="{281B7AF3-C1C8-7CF6-8CA9-F1C3CF826983}"/>
          </ac:spMkLst>
        </pc:spChg>
        <pc:picChg chg="add">
          <ac:chgData name="PCISCFLO (FLORES ORIHUELA, CARLOS ALBERTO)" userId="a41dd7e3-237f-4058-be45-e0b2043833aa" providerId="ADAL" clId="{8E1CA387-9405-40B1-A623-B5B63E15C23B}" dt="2022-05-19T04:06:51.471" v="378" actId="22"/>
          <ac:picMkLst>
            <pc:docMk/>
            <pc:sldMk cId="396742896" sldId="327"/>
            <ac:picMk id="5" creationId="{024C9EB4-8FFE-EDEB-2B17-C38F056593E8}"/>
          </ac:picMkLst>
        </pc:picChg>
      </pc:sldChg>
      <pc:sldChg chg="del">
        <pc:chgData name="PCISCFLO (FLORES ORIHUELA, CARLOS ALBERTO)" userId="a41dd7e3-237f-4058-be45-e0b2043833aa" providerId="ADAL" clId="{8E1CA387-9405-40B1-A623-B5B63E15C23B}" dt="2022-05-16T05:07:43.768" v="0" actId="47"/>
        <pc:sldMkLst>
          <pc:docMk/>
          <pc:sldMk cId="1193956474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11832-1A4D-42EB-B852-3666CC06449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7F19F-DBF3-4260-9546-45ED99C37E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02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7F19F-DBF3-4260-9546-45ED99C37E5E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105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7F19F-DBF3-4260-9546-45ED99C37E5E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57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7F19F-DBF3-4260-9546-45ED99C37E5E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643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buena función heurística debería ser admisible, lo que significa que la función heurística debería tener un valor menor (o igual) al costo real para alcanzar la meta: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C602D-7A4F-422F-AED3-53FF8A5ACC7E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27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Longitud del camino=3</a:t>
            </a:r>
          </a:p>
          <a:p>
            <a:r>
              <a:rPr lang="es-ES" dirty="0"/>
              <a:t>Nodos no expandidos: 1 (L)</a:t>
            </a:r>
          </a:p>
          <a:p>
            <a:r>
              <a:rPr lang="es-ES" dirty="0"/>
              <a:t>Costeo del camino: 25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7F19F-DBF3-4260-9546-45ED99C37E5E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147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Se utiliza una heurística cuando no es posible un método claro para encontrar una solución óptima. Una heurística puede interpretarse como una suposición educada en términos sociales y debe verse más como una guía que como una verdad científica con respecto al problema que se está resolviendo.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7F19F-DBF3-4260-9546-45ED99C37E5E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399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7C8C0-8161-43E9-B916-CE29A7272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512CC-11C4-4D41-9BF1-C399CE9A4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813C24-C0AC-40A8-AD67-2568A95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59396-6290-4700-BC15-297F7263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E0727-E07B-4C2A-B4F1-FFEDEE73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380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3D570-DB85-4728-B403-B53FB59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1A67A8-3946-4913-BA39-B686A199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6FF01-01B3-4872-B7AB-3F62CD46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1C85D-8E26-4828-8A52-18D4DC23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7F659-17BC-4819-AAD2-E0256CC3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712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159AB8-ABBA-4E3E-BEDB-9696DFC2E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8A64-90EB-4814-8D58-29DE4529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6B680-915E-442D-9133-A0746006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7A670-B9EA-4A1F-8DCD-C2A978D4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D601A-D0E9-4A62-BD65-74953030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2B94-808E-4CB7-B433-6B8A688B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51390-9FB6-4423-B245-A4B89CF6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6CE8D-14B9-4389-870C-F4648ACA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F3FFC-0ED7-484A-8106-6A81B1B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FFA6D5-4AF7-4CB0-BA34-61BBE242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307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1E748-134A-4A48-B522-BA1094BC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975006-1CE6-4F97-8BC6-1EBBDDE4F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1B03C-A699-44D5-9F16-21F07FA6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FAA2F-A2BB-430E-ADFD-CDED89DE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89D05-87BF-43B7-938E-F9910692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6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F4CD1-197D-48BB-B341-31AA4D5C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C9335-8623-4532-B8F5-3EBE78C9D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2D8BC9-C65B-41E9-871A-B30DA126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BBE9CF-42D9-4C6F-9506-99B7C377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72BB8-98F6-4479-8754-0A8C6A4C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EEE14-EAD6-4230-9ACF-99EF7989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287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3A8D1-8DAF-46A5-AE49-7C970290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375C71-5CF9-4553-813C-8DEF897A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3D4F38-031A-4285-AB11-6AECB41CD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D7DAD7-C82E-4157-8629-1B2E6A62A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BA5601-829B-40A9-BE47-7EADB1C80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8EE744-FAB0-4D4A-94D1-D5A5BCA2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29FAC4-E788-4033-974E-9B4544CF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5B2C83-312B-4D9A-AD69-71897206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196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B6451-C037-408D-B79E-6EE23558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68F47B-3AD4-4CA7-9FF7-5DB548EE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7354F3-809E-4996-A14A-00D51064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CBDBD4-61EF-4EB3-846B-C2744ED2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534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FABA7A-0332-4ACC-9094-12E65924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E35DC9-040E-4939-AFCE-16864CF0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958E10-0078-42BA-9E8E-5F599D3B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305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0338D-F47D-4EF9-988E-5BC93D95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B468F-E904-46C9-9875-8FE7EF78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D31D2F-BD31-407B-AAF0-2690CCC4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AA1A3-ACCF-439C-A4F5-A9BD1793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84A567-0E5D-41AB-92BC-A38413B3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4A4B36-23B9-42BE-BA10-AD32DF2B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4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52116-EF52-42E3-B5E6-9AA8EB4C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753E0E-5F9A-4C81-9AB9-29248274C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5EE12-5E30-4F9B-9401-6C0C11C52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CAC330-7792-451B-AD44-4743E4F1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4FABA-3F18-4895-ADA3-41B0DAF7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1A8BB-0B91-4DDE-873E-75F80D26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67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BF3609-B92F-4239-9892-CFE47E00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C4E725-49DC-4DA2-8BD1-B7E33E61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5032B-A7BC-4A6B-998B-ED55188CC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1F39-0A27-425B-8FFD-203BF4473BAE}" type="datetimeFigureOut">
              <a:rPr lang="es-PE" smtClean="0"/>
              <a:t>18/05/2022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A0C85-3EA1-4BD4-B6FD-EA6216A4E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08038-A444-4229-9234-D9B275BC2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4839-7F9D-4104-AE99-E0771D4B11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89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lecciones de estrellas en una fila">
            <a:extLst>
              <a:ext uri="{FF2B5EF4-FFF2-40B4-BE49-F238E27FC236}">
                <a16:creationId xmlns:a16="http://schemas.microsoft.com/office/drawing/2014/main" id="{CD2F37D3-C193-FC0E-8EA3-FBC1C56FBB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846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2A0D49-A0D0-4AA6-B4C9-A9E8AD52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>
                <a:solidFill>
                  <a:srgbClr val="FFFFFF"/>
                </a:solidFill>
              </a:rPr>
              <a:t>Algoritmos de Búsqueda Informada</a:t>
            </a:r>
            <a:br>
              <a:rPr lang="en-US" sz="6200">
                <a:solidFill>
                  <a:srgbClr val="FFFFFF"/>
                </a:solidFill>
              </a:rPr>
            </a:br>
            <a:r>
              <a:rPr lang="en-US" sz="6200">
                <a:solidFill>
                  <a:srgbClr val="FFFFFF"/>
                </a:solidFill>
              </a:rPr>
              <a:t>				A* Search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36664F-3881-41EB-A2F5-0F540F74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Búsqueda preferente por lo mejor-Estrellas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25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B576E-25E9-4BFB-B8FE-E12788AF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PE" dirty="0"/>
              <a:t>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ED43F-168C-4791-834C-E2AD3B10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1"/>
            <a:ext cx="5127029" cy="3505200"/>
          </a:xfrm>
        </p:spPr>
        <p:txBody>
          <a:bodyPr>
            <a:normAutofit/>
          </a:bodyPr>
          <a:lstStyle/>
          <a:p>
            <a:r>
              <a:rPr lang="es-PE" sz="2400" dirty="0"/>
              <a:t>Nodo inicial 1 y nodo meta 5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EA680F-D81E-43DB-A358-6A499B96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92" y="304800"/>
            <a:ext cx="703897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8B24FC-3685-22DB-2E1A-9E041C7A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848" y="3429000"/>
            <a:ext cx="2865377" cy="22537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2FDAA7-726C-AEB8-5F1D-3CF093218041}"/>
              </a:ext>
            </a:extLst>
          </p:cNvPr>
          <p:cNvSpPr txBox="1"/>
          <p:nvPr/>
        </p:nvSpPr>
        <p:spPr>
          <a:xfrm>
            <a:off x="2864644" y="6044068"/>
            <a:ext cx="244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Coto: 9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552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24C9EB4-8FFE-EDEB-2B17-C38F0565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004887"/>
            <a:ext cx="5524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EE0483-C465-42E4-B9CF-757307AA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502"/>
            <a:ext cx="12192000" cy="427099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EEB158-3346-F7CC-0F27-71ED1B45C28C}"/>
              </a:ext>
            </a:extLst>
          </p:cNvPr>
          <p:cNvSpPr txBox="1"/>
          <p:nvPr/>
        </p:nvSpPr>
        <p:spPr>
          <a:xfrm>
            <a:off x="6096000" y="5658283"/>
            <a:ext cx="6093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Longitud del camino: 3</a:t>
            </a:r>
          </a:p>
          <a:p>
            <a:r>
              <a:rPr lang="es-ES" dirty="0"/>
              <a:t>Nodos no expandidos: 1 (L)</a:t>
            </a:r>
          </a:p>
          <a:p>
            <a:r>
              <a:rPr lang="es-ES" dirty="0"/>
              <a:t>Costeo del camino: 25</a:t>
            </a:r>
          </a:p>
        </p:txBody>
      </p:sp>
    </p:spTree>
    <p:extLst>
      <p:ext uri="{BB962C8B-B14F-4D97-AF65-F5344CB8AC3E}">
        <p14:creationId xmlns:p14="http://schemas.microsoft.com/office/powerpoint/2010/main" val="323447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811972-FD1A-44C7-B554-0EA48205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04" y="4955514"/>
            <a:ext cx="6175874" cy="19024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95A792-61CA-40C8-9C0C-A9EFC685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224" y="385354"/>
            <a:ext cx="5276034" cy="43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7F7DCBDC-256F-4E13-8674-308574FE657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93"/>
          <a:stretch/>
        </p:blipFill>
        <p:spPr bwMode="auto">
          <a:xfrm>
            <a:off x="643467" y="643467"/>
            <a:ext cx="10905066" cy="557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28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7A03-3353-4351-92C2-7798DB7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Definición de heurísticas: diseño de conjeturas informadas</a:t>
            </a:r>
            <a:br>
              <a:rPr lang="es-ES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FD90F-2034-48E3-908A-74D05546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0" i="0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 menudo descrito como una </a:t>
            </a:r>
            <a:r>
              <a:rPr lang="es-E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regla empírica</a:t>
            </a:r>
            <a:r>
              <a:rPr lang="es-E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, una </a:t>
            </a:r>
            <a:r>
              <a:rPr lang="es-E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heurística </a:t>
            </a:r>
            <a:r>
              <a:rPr lang="es-E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es una regla o conjunto de reglas utilizadas para evaluar un estado. Puede usarse para definir criterios que un estado debe satisfacer o medir el desempeño de un estado específico.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Una heurística puede interpretarse como una suposición elegante en términos sociales y debe verse más como una guía que como una verdad científica con respecto al problema que se está resolviendo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292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FA4C-FB1B-4141-A8B1-389DAF41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600" dirty="0" err="1">
                <a:latin typeface="Kristen ITC" panose="03050502040202030202" pitchFamily="66" charset="0"/>
              </a:rPr>
              <a:t>Greedy</a:t>
            </a:r>
            <a:r>
              <a:rPr lang="es-PE" sz="3600" dirty="0">
                <a:latin typeface="Kristen ITC" panose="03050502040202030202" pitchFamily="66" charset="0"/>
              </a:rPr>
              <a:t> </a:t>
            </a:r>
            <a:r>
              <a:rPr lang="es-PE" sz="3600" dirty="0" err="1">
                <a:latin typeface="Kristen ITC" panose="03050502040202030202" pitchFamily="66" charset="0"/>
              </a:rPr>
              <a:t>Search</a:t>
            </a:r>
            <a:r>
              <a:rPr lang="es-PE" sz="3600" dirty="0">
                <a:latin typeface="Kristen ITC" panose="03050502040202030202" pitchFamily="66" charset="0"/>
              </a:rPr>
              <a:t> - Codiciosa</a:t>
            </a:r>
          </a:p>
        </p:txBody>
      </p:sp>
      <p:pic>
        <p:nvPicPr>
          <p:cNvPr id="2050" name="Picture 2" descr="greedy algo ques">
            <a:extLst>
              <a:ext uri="{FF2B5EF4-FFF2-40B4-BE49-F238E27FC236}">
                <a16:creationId xmlns:a16="http://schemas.microsoft.com/office/drawing/2014/main" id="{C40E3C0A-EFFB-4993-85F9-A292A4F0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6" y="2237341"/>
            <a:ext cx="5692582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eedy solution">
            <a:extLst>
              <a:ext uri="{FF2B5EF4-FFF2-40B4-BE49-F238E27FC236}">
                <a16:creationId xmlns:a16="http://schemas.microsoft.com/office/drawing/2014/main" id="{B973653D-9D8A-491B-82D6-97264009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79" y="1780141"/>
            <a:ext cx="41624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BFDA8E-B528-44BB-AD86-5CED180E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443" y="5865522"/>
            <a:ext cx="3607822" cy="6265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1484C6-DAFD-A103-302F-63B0069CB6B7}"/>
              </a:ext>
            </a:extLst>
          </p:cNvPr>
          <p:cNvSpPr txBox="1"/>
          <p:nvPr/>
        </p:nvSpPr>
        <p:spPr>
          <a:xfrm>
            <a:off x="5928692" y="1538288"/>
            <a:ext cx="165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h(x) = h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1264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A245-EEB9-4E78-BF55-5CD01F65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latin typeface="Kristen ITC" panose="03050502040202030202" pitchFamily="66" charset="0"/>
              </a:rPr>
              <a:t>Búsqueda en A* (tree search) | Reglas</a:t>
            </a:r>
            <a:endParaRPr lang="es-PE" dirty="0">
              <a:latin typeface="Kristen ITC" panose="03050502040202030202" pitchFamily="66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47F741-0B58-42EF-A045-FEAB6A929385}"/>
              </a:ext>
            </a:extLst>
          </p:cNvPr>
          <p:cNvSpPr txBox="1"/>
          <p:nvPr/>
        </p:nvSpPr>
        <p:spPr>
          <a:xfrm>
            <a:off x="838200" y="1961535"/>
            <a:ext cx="110342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Kristen ITC" panose="03050502040202030202" pitchFamily="66" charset="0"/>
              </a:rPr>
              <a:t>Conocido como búsqueda A*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Kristen ITC" panose="03050502040202030202" pitchFamily="66" charset="0"/>
              </a:rPr>
              <a:t>Este algoritmo combina la búsqueda de </a:t>
            </a:r>
            <a:r>
              <a:rPr lang="es-PE" b="1" dirty="0">
                <a:latin typeface="Kristen ITC" panose="03050502040202030202" pitchFamily="66" charset="0"/>
              </a:rPr>
              <a:t>costo uniforme </a:t>
            </a:r>
            <a:r>
              <a:rPr lang="es-PE" dirty="0">
                <a:latin typeface="Kristen ITC" panose="03050502040202030202" pitchFamily="66" charset="0"/>
              </a:rPr>
              <a:t>y </a:t>
            </a:r>
            <a:r>
              <a:rPr lang="es-PE" b="1" dirty="0">
                <a:latin typeface="Kristen ITC" panose="03050502040202030202" pitchFamily="66" charset="0"/>
              </a:rPr>
              <a:t>greedy search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Kristen ITC" panose="03050502040202030202" pitchFamily="66" charset="0"/>
              </a:rPr>
              <a:t>En esta búsqueda, la heurística es la suma del costo basado en </a:t>
            </a:r>
            <a:r>
              <a:rPr lang="es-ES" b="1" dirty="0">
                <a:solidFill>
                  <a:srgbClr val="00B0F0"/>
                </a:solidFill>
                <a:latin typeface="Kristen ITC" panose="03050502040202030202" pitchFamily="66" charset="0"/>
              </a:rPr>
              <a:t>costo uniforme, denotado por g (x), </a:t>
            </a:r>
            <a:r>
              <a:rPr lang="es-ES" dirty="0">
                <a:latin typeface="Kristen ITC" panose="03050502040202030202" pitchFamily="66" charset="0"/>
              </a:rPr>
              <a:t>y el costo en </a:t>
            </a:r>
            <a:r>
              <a:rPr lang="es-ES" b="1" dirty="0">
                <a:solidFill>
                  <a:schemeClr val="accent6"/>
                </a:solidFill>
                <a:latin typeface="Kristen ITC" panose="03050502040202030202" pitchFamily="66" charset="0"/>
              </a:rPr>
              <a:t>búsqueda codiciosa(greedy search) , denotado por h (x). </a:t>
            </a:r>
            <a:r>
              <a:rPr lang="es-ES" dirty="0">
                <a:latin typeface="Kristen ITC" panose="03050502040202030202" pitchFamily="66" charset="0"/>
              </a:rPr>
              <a:t>El costo sumado se denota por f (x).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Kristen ITC" panose="03050502040202030202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Kristen ITC" panose="03050502040202030202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Kristen ITC" panose="03050502040202030202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Kristen ITC" panose="03050502040202030202" pitchFamily="66" charset="0"/>
              </a:rPr>
              <a:t>Una búsqueda </a:t>
            </a:r>
            <a:r>
              <a:rPr lang="es-ES" b="1" dirty="0">
                <a:latin typeface="Kristen ITC" panose="03050502040202030202" pitchFamily="66" charset="0"/>
              </a:rPr>
              <a:t>A *</a:t>
            </a:r>
            <a:r>
              <a:rPr lang="es-ES" dirty="0">
                <a:latin typeface="Kristen ITC" panose="03050502040202030202" pitchFamily="66" charset="0"/>
              </a:rPr>
              <a:t> es óptima solo cuando para todos los nodos, el costo directo de un nodo h (x) subestima el costo real h * (x) para alcanzar la meta. Esta propiedad de A * heurística se llama </a:t>
            </a:r>
            <a:r>
              <a:rPr lang="es-ES" b="1" dirty="0">
                <a:latin typeface="Kristen ITC" panose="03050502040202030202" pitchFamily="66" charset="0"/>
              </a:rPr>
              <a:t>admisibilidad</a:t>
            </a:r>
            <a:r>
              <a:rPr lang="es-ES" dirty="0">
                <a:latin typeface="Kristen ITC" panose="03050502040202030202" pitchFamily="66" charset="0"/>
              </a:rPr>
              <a:t>.</a:t>
            </a:r>
            <a:endParaRPr lang="es-PE" dirty="0">
              <a:latin typeface="Kristen ITC" panose="03050502040202030202" pitchFamily="66" charset="0"/>
            </a:endParaRPr>
          </a:p>
          <a:p>
            <a:endParaRPr lang="es-PE" dirty="0">
              <a:latin typeface="Kristen ITC" panose="03050502040202030202" pitchFamily="66" charset="0"/>
            </a:endParaRPr>
          </a:p>
          <a:p>
            <a:endParaRPr lang="es-PE" sz="1600" dirty="0">
              <a:latin typeface="Kristen ITC" panose="03050502040202030202" pitchFamily="66" charset="0"/>
            </a:endParaRPr>
          </a:p>
          <a:p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750BFC-1B96-4A1D-894B-12ACB059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74" y="3268819"/>
            <a:ext cx="4256115" cy="5852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80E868-ED92-4707-8846-EAF711B4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776" y="5161319"/>
            <a:ext cx="3751618" cy="7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8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FEDBA-1208-45D9-ACF7-F738A009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318310-2490-45C2-9634-842FF02F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f(n) puede llamarse el costo estimado de la solución más barata, pasando por n.</a:t>
            </a:r>
          </a:p>
          <a:p>
            <a:r>
              <a:rPr lang="es-ES" dirty="0"/>
              <a:t>Es posible demostrar que esta estrategia es completa y óptima, dada una restricción de h.</a:t>
            </a:r>
          </a:p>
          <a:p>
            <a:r>
              <a:rPr lang="es-ES" dirty="0"/>
              <a:t>La restricción es escoger una función h que nunca sobreestime el costo que implica alcanzar la meta.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7128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A245-EEB9-4E78-BF55-5CD01F65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Búsqueda en A* (graph search)| Reglas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47F741-0B58-42EF-A045-FEAB6A929385}"/>
              </a:ext>
            </a:extLst>
          </p:cNvPr>
          <p:cNvSpPr txBox="1"/>
          <p:nvPr/>
        </p:nvSpPr>
        <p:spPr>
          <a:xfrm>
            <a:off x="1286934" y="2314575"/>
            <a:ext cx="9618132" cy="1700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Kristen ITC" panose="03050502040202030202" pitchFamily="66" charset="0"/>
              </a:rPr>
              <a:t>No </a:t>
            </a:r>
            <a:r>
              <a:rPr lang="en-US" dirty="0" err="1">
                <a:latin typeface="Kristen ITC" panose="03050502040202030202" pitchFamily="66" charset="0"/>
              </a:rPr>
              <a:t>expanda</a:t>
            </a:r>
            <a:r>
              <a:rPr lang="en-US" dirty="0">
                <a:latin typeface="Kristen ITC" panose="03050502040202030202" pitchFamily="66" charset="0"/>
              </a:rPr>
              <a:t> el </a:t>
            </a:r>
            <a:r>
              <a:rPr lang="en-US" dirty="0" err="1">
                <a:latin typeface="Kristen ITC" panose="03050502040202030202" pitchFamily="66" charset="0"/>
              </a:rPr>
              <a:t>mismo</a:t>
            </a:r>
            <a:r>
              <a:rPr lang="en-US" dirty="0">
                <a:latin typeface="Kristen ITC" panose="03050502040202030202" pitchFamily="66" charset="0"/>
              </a:rPr>
              <a:t> </a:t>
            </a:r>
            <a:r>
              <a:rPr lang="en-US" dirty="0" err="1">
                <a:latin typeface="Kristen ITC" panose="03050502040202030202" pitchFamily="66" charset="0"/>
              </a:rPr>
              <a:t>nodo</a:t>
            </a:r>
            <a:r>
              <a:rPr lang="en-US" dirty="0">
                <a:latin typeface="Kristen ITC" panose="03050502040202030202" pitchFamily="66" charset="0"/>
              </a:rPr>
              <a:t> mas de una </a:t>
            </a:r>
            <a:r>
              <a:rPr lang="en-US" dirty="0" err="1">
                <a:latin typeface="Kristen ITC" panose="03050502040202030202" pitchFamily="66" charset="0"/>
              </a:rPr>
              <a:t>vez</a:t>
            </a:r>
            <a:endParaRPr lang="en-US" dirty="0">
              <a:latin typeface="Kristen ITC" panose="03050502040202030202" pitchFamily="66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Kristen ITC" panose="03050502040202030202" pitchFamily="66" charset="0"/>
              </a:rPr>
              <a:t>Heurístico</a:t>
            </a:r>
            <a:r>
              <a:rPr lang="en-US" sz="1700" dirty="0"/>
              <a:t>. </a:t>
            </a:r>
            <a:r>
              <a:rPr lang="en-US" dirty="0">
                <a:latin typeface="Kristen ITC" panose="03050502040202030202" pitchFamily="66" charset="0"/>
              </a:rPr>
              <a:t>La </a:t>
            </a:r>
            <a:r>
              <a:rPr lang="en-US" dirty="0" err="1">
                <a:latin typeface="Kristen ITC" panose="03050502040202030202" pitchFamily="66" charset="0"/>
              </a:rPr>
              <a:t>búsqueda</a:t>
            </a:r>
            <a:r>
              <a:rPr lang="en-US" dirty="0">
                <a:latin typeface="Kristen ITC" panose="03050502040202030202" pitchFamily="66" charset="0"/>
              </a:rPr>
              <a:t> de </a:t>
            </a:r>
            <a:r>
              <a:rPr lang="en-US" dirty="0" err="1">
                <a:latin typeface="Kristen ITC" panose="03050502040202030202" pitchFamily="66" charset="0"/>
              </a:rPr>
              <a:t>gráficos</a:t>
            </a:r>
            <a:r>
              <a:rPr lang="en-US" dirty="0">
                <a:latin typeface="Kristen ITC" panose="03050502040202030202" pitchFamily="66" charset="0"/>
              </a:rPr>
              <a:t> es </a:t>
            </a:r>
            <a:r>
              <a:rPr lang="en-US" dirty="0" err="1">
                <a:latin typeface="Kristen ITC" panose="03050502040202030202" pitchFamily="66" charset="0"/>
              </a:rPr>
              <a:t>óptima</a:t>
            </a:r>
            <a:r>
              <a:rPr lang="en-US" dirty="0">
                <a:latin typeface="Kristen ITC" panose="03050502040202030202" pitchFamily="66" charset="0"/>
              </a:rPr>
              <a:t> solo </a:t>
            </a:r>
            <a:r>
              <a:rPr lang="en-US" dirty="0" err="1">
                <a:latin typeface="Kristen ITC" panose="03050502040202030202" pitchFamily="66" charset="0"/>
              </a:rPr>
              <a:t>cuando</a:t>
            </a:r>
            <a:r>
              <a:rPr lang="en-US" dirty="0">
                <a:latin typeface="Kristen ITC" panose="03050502040202030202" pitchFamily="66" charset="0"/>
              </a:rPr>
              <a:t> el </a:t>
            </a:r>
            <a:r>
              <a:rPr lang="en-US" dirty="0" err="1">
                <a:latin typeface="Kristen ITC" panose="03050502040202030202" pitchFamily="66" charset="0"/>
              </a:rPr>
              <a:t>costo</a:t>
            </a:r>
            <a:r>
              <a:rPr lang="en-US" dirty="0">
                <a:latin typeface="Kristen ITC" panose="03050502040202030202" pitchFamily="66" charset="0"/>
              </a:rPr>
              <a:t> </a:t>
            </a:r>
            <a:r>
              <a:rPr lang="en-US" dirty="0" err="1">
                <a:latin typeface="Kristen ITC" panose="03050502040202030202" pitchFamily="66" charset="0"/>
              </a:rPr>
              <a:t>hacia</a:t>
            </a:r>
            <a:r>
              <a:rPr lang="en-US" dirty="0">
                <a:latin typeface="Kristen ITC" panose="03050502040202030202" pitchFamily="66" charset="0"/>
              </a:rPr>
              <a:t> </a:t>
            </a:r>
            <a:r>
              <a:rPr lang="en-US" dirty="0" err="1">
                <a:latin typeface="Kristen ITC" panose="03050502040202030202" pitchFamily="66" charset="0"/>
              </a:rPr>
              <a:t>adelante</a:t>
            </a:r>
            <a:r>
              <a:rPr lang="en-US" dirty="0">
                <a:latin typeface="Kristen ITC" panose="03050502040202030202" pitchFamily="66" charset="0"/>
              </a:rPr>
              <a:t> entre dos </a:t>
            </a:r>
            <a:r>
              <a:rPr lang="en-US" dirty="0" err="1">
                <a:latin typeface="Kristen ITC" panose="03050502040202030202" pitchFamily="66" charset="0"/>
              </a:rPr>
              <a:t>nodos</a:t>
            </a:r>
            <a:r>
              <a:rPr lang="en-US" dirty="0">
                <a:latin typeface="Kristen ITC" panose="03050502040202030202" pitchFamily="66" charset="0"/>
              </a:rPr>
              <a:t> </a:t>
            </a:r>
            <a:r>
              <a:rPr lang="en-US" dirty="0" err="1">
                <a:latin typeface="Kristen ITC" panose="03050502040202030202" pitchFamily="66" charset="0"/>
              </a:rPr>
              <a:t>sucesivos</a:t>
            </a:r>
            <a:r>
              <a:rPr lang="en-US" dirty="0">
                <a:latin typeface="Kristen ITC" panose="03050502040202030202" pitchFamily="66" charset="0"/>
              </a:rPr>
              <a:t> A y B, dado por h (A) - h (B), es </a:t>
            </a:r>
            <a:r>
              <a:rPr lang="en-US" dirty="0" err="1">
                <a:latin typeface="Kristen ITC" panose="03050502040202030202" pitchFamily="66" charset="0"/>
              </a:rPr>
              <a:t>menor</a:t>
            </a:r>
            <a:r>
              <a:rPr lang="en-US" dirty="0">
                <a:latin typeface="Kristen ITC" panose="03050502040202030202" pitchFamily="66" charset="0"/>
              </a:rPr>
              <a:t> o </a:t>
            </a:r>
            <a:r>
              <a:rPr lang="en-US" dirty="0" err="1">
                <a:latin typeface="Kristen ITC" panose="03050502040202030202" pitchFamily="66" charset="0"/>
              </a:rPr>
              <a:t>igual</a:t>
            </a:r>
            <a:r>
              <a:rPr lang="en-US" dirty="0">
                <a:latin typeface="Kristen ITC" panose="03050502040202030202" pitchFamily="66" charset="0"/>
              </a:rPr>
              <a:t> al </a:t>
            </a:r>
            <a:r>
              <a:rPr lang="en-US" dirty="0" err="1">
                <a:latin typeface="Kristen ITC" panose="03050502040202030202" pitchFamily="66" charset="0"/>
              </a:rPr>
              <a:t>costo</a:t>
            </a:r>
            <a:r>
              <a:rPr lang="en-US" dirty="0">
                <a:latin typeface="Kristen ITC" panose="03050502040202030202" pitchFamily="66" charset="0"/>
              </a:rPr>
              <a:t> </a:t>
            </a:r>
            <a:r>
              <a:rPr lang="en-US" dirty="0" err="1">
                <a:latin typeface="Kristen ITC" panose="03050502040202030202" pitchFamily="66" charset="0"/>
              </a:rPr>
              <a:t>hacia</a:t>
            </a:r>
            <a:r>
              <a:rPr lang="en-US" dirty="0">
                <a:latin typeface="Kristen ITC" panose="03050502040202030202" pitchFamily="66" charset="0"/>
              </a:rPr>
              <a:t> </a:t>
            </a:r>
            <a:r>
              <a:rPr lang="en-US" dirty="0" err="1">
                <a:latin typeface="Kristen ITC" panose="03050502040202030202" pitchFamily="66" charset="0"/>
              </a:rPr>
              <a:t>atrás</a:t>
            </a:r>
            <a:r>
              <a:rPr lang="en-US" dirty="0">
                <a:latin typeface="Kristen ITC" panose="03050502040202030202" pitchFamily="66" charset="0"/>
              </a:rPr>
              <a:t> entre </a:t>
            </a:r>
            <a:r>
              <a:rPr lang="en-US" dirty="0" err="1">
                <a:latin typeface="Kristen ITC" panose="03050502040202030202" pitchFamily="66" charset="0"/>
              </a:rPr>
              <a:t>esos</a:t>
            </a:r>
            <a:r>
              <a:rPr lang="en-US" dirty="0">
                <a:latin typeface="Kristen ITC" panose="03050502040202030202" pitchFamily="66" charset="0"/>
              </a:rPr>
              <a:t> dos </a:t>
            </a:r>
            <a:r>
              <a:rPr lang="en-US" dirty="0" err="1">
                <a:latin typeface="Kristen ITC" panose="03050502040202030202" pitchFamily="66" charset="0"/>
              </a:rPr>
              <a:t>nodos</a:t>
            </a:r>
            <a:r>
              <a:rPr lang="en-US" dirty="0">
                <a:latin typeface="Kristen ITC" panose="03050502040202030202" pitchFamily="66" charset="0"/>
              </a:rPr>
              <a:t> g (A -&gt; B). </a:t>
            </a:r>
            <a:r>
              <a:rPr lang="en-US" dirty="0" err="1">
                <a:latin typeface="Kristen ITC" panose="03050502040202030202" pitchFamily="66" charset="0"/>
              </a:rPr>
              <a:t>Esta</a:t>
            </a:r>
            <a:r>
              <a:rPr lang="en-US" dirty="0">
                <a:latin typeface="Kristen ITC" panose="03050502040202030202" pitchFamily="66" charset="0"/>
              </a:rPr>
              <a:t> </a:t>
            </a:r>
            <a:r>
              <a:rPr lang="en-US" dirty="0" err="1">
                <a:latin typeface="Kristen ITC" panose="03050502040202030202" pitchFamily="66" charset="0"/>
              </a:rPr>
              <a:t>propiedad</a:t>
            </a:r>
            <a:r>
              <a:rPr lang="en-US" dirty="0">
                <a:latin typeface="Kristen ITC" panose="03050502040202030202" pitchFamily="66" charset="0"/>
              </a:rPr>
              <a:t> de la </a:t>
            </a:r>
            <a:r>
              <a:rPr lang="en-US" dirty="0" err="1">
                <a:latin typeface="Kristen ITC" panose="03050502040202030202" pitchFamily="66" charset="0"/>
              </a:rPr>
              <a:t>búsqueda</a:t>
            </a:r>
            <a:r>
              <a:rPr lang="en-US" dirty="0">
                <a:latin typeface="Kristen ITC" panose="03050502040202030202" pitchFamily="66" charset="0"/>
              </a:rPr>
              <a:t> de </a:t>
            </a:r>
            <a:r>
              <a:rPr lang="en-US" dirty="0" err="1">
                <a:latin typeface="Kristen ITC" panose="03050502040202030202" pitchFamily="66" charset="0"/>
              </a:rPr>
              <a:t>gráficos</a:t>
            </a:r>
            <a:r>
              <a:rPr lang="en-US" dirty="0">
                <a:latin typeface="Kristen ITC" panose="03050502040202030202" pitchFamily="66" charset="0"/>
              </a:rPr>
              <a:t> </a:t>
            </a:r>
            <a:r>
              <a:rPr lang="en-US" dirty="0" err="1">
                <a:latin typeface="Kristen ITC" panose="03050502040202030202" pitchFamily="66" charset="0"/>
              </a:rPr>
              <a:t>heurística</a:t>
            </a:r>
            <a:r>
              <a:rPr lang="en-US" dirty="0">
                <a:latin typeface="Kristen ITC" panose="03050502040202030202" pitchFamily="66" charset="0"/>
              </a:rPr>
              <a:t> se llama </a:t>
            </a:r>
            <a:r>
              <a:rPr lang="en-US" dirty="0" err="1">
                <a:latin typeface="Kristen ITC" panose="03050502040202030202" pitchFamily="66" charset="0"/>
              </a:rPr>
              <a:t>consistencia</a:t>
            </a:r>
            <a:r>
              <a:rPr lang="en-US" dirty="0">
                <a:latin typeface="Kristen ITC" panose="03050502040202030202" pitchFamily="66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F0CDD52-17C8-4EA0-865A-EE257A5A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6" y="4408949"/>
            <a:ext cx="6096002" cy="9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0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6046B-97D8-466A-8CE0-A17AB765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A*</a:t>
            </a:r>
            <a:r>
              <a:rPr lang="es-E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s-E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"Una búsqueda de estrellas".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D3186-06A1-4AA9-B1B6-DC642CCE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Generalmente mejora el rendimiento al estimar la heurística para minimizar el costo del siguiente nodo visitado.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441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A245-EEB9-4E78-BF55-5CD01F65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Búsqueda en A* | Ejemplo</a:t>
            </a:r>
          </a:p>
        </p:txBody>
      </p:sp>
      <p:pic>
        <p:nvPicPr>
          <p:cNvPr id="2052" name="Picture 4" descr="https://cdncontribute.geeksforgeeks.org/wp-content/uploads/graph-ans-e1547141422493.png">
            <a:extLst>
              <a:ext uri="{FF2B5EF4-FFF2-40B4-BE49-F238E27FC236}">
                <a16:creationId xmlns:a16="http://schemas.microsoft.com/office/drawing/2014/main" id="{8489DF05-3085-408F-B61B-232800D4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9122" y="-100447"/>
            <a:ext cx="7909877" cy="47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aph search question">
            <a:extLst>
              <a:ext uri="{FF2B5EF4-FFF2-40B4-BE49-F238E27FC236}">
                <a16:creationId xmlns:a16="http://schemas.microsoft.com/office/drawing/2014/main" id="{7B291D25-D9B6-4935-A30A-5868C107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07318"/>
            <a:ext cx="4815596" cy="27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25A1A92-8D9E-4149-915A-CDE2DE5B2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114" y="4800472"/>
            <a:ext cx="4180115" cy="11297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342CA9B-09C9-0A24-87D7-E77E005008CC}"/>
              </a:ext>
            </a:extLst>
          </p:cNvPr>
          <p:cNvSpPr txBox="1"/>
          <p:nvPr/>
        </p:nvSpPr>
        <p:spPr>
          <a:xfrm>
            <a:off x="682283" y="433545"/>
            <a:ext cx="478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Nodo inicial S y nodo final G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AC14C0-D64C-5110-5F03-67E8B6ED1D05}"/>
              </a:ext>
            </a:extLst>
          </p:cNvPr>
          <p:cNvSpPr txBox="1"/>
          <p:nvPr/>
        </p:nvSpPr>
        <p:spPr>
          <a:xfrm>
            <a:off x="7077265" y="5164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EAB6AB-E0F0-F79A-17E3-C057D60047B4}"/>
              </a:ext>
            </a:extLst>
          </p:cNvPr>
          <p:cNvSpPr txBox="1"/>
          <p:nvPr/>
        </p:nvSpPr>
        <p:spPr>
          <a:xfrm>
            <a:off x="5911269" y="529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66BDDA-E6B4-1E16-ACA8-96AE0498CFC1}"/>
              </a:ext>
            </a:extLst>
          </p:cNvPr>
          <p:cNvSpPr txBox="1"/>
          <p:nvPr/>
        </p:nvSpPr>
        <p:spPr>
          <a:xfrm>
            <a:off x="8201026" y="1363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1A739B-8A5D-98AB-E067-17626E485DCB}"/>
              </a:ext>
            </a:extLst>
          </p:cNvPr>
          <p:cNvSpPr txBox="1"/>
          <p:nvPr/>
        </p:nvSpPr>
        <p:spPr>
          <a:xfrm>
            <a:off x="6775579" y="1423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B7D64A-ADFB-CF29-C240-ADAB5B939CB7}"/>
              </a:ext>
            </a:extLst>
          </p:cNvPr>
          <p:cNvSpPr txBox="1"/>
          <p:nvPr/>
        </p:nvSpPr>
        <p:spPr>
          <a:xfrm>
            <a:off x="5798526" y="2329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BF8468-B8CE-D64F-4235-7522862FA8CB}"/>
              </a:ext>
            </a:extLst>
          </p:cNvPr>
          <p:cNvSpPr txBox="1"/>
          <p:nvPr/>
        </p:nvSpPr>
        <p:spPr>
          <a:xfrm>
            <a:off x="6793170" y="2329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C54B50-2DF2-02D7-0BC3-D4ED2A600DAE}"/>
              </a:ext>
            </a:extLst>
          </p:cNvPr>
          <p:cNvSpPr txBox="1"/>
          <p:nvPr/>
        </p:nvSpPr>
        <p:spPr>
          <a:xfrm>
            <a:off x="6944013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4DD921-C4F7-69E0-0F25-3BFF2B3B5FFA}"/>
              </a:ext>
            </a:extLst>
          </p:cNvPr>
          <p:cNvSpPr txBox="1"/>
          <p:nvPr/>
        </p:nvSpPr>
        <p:spPr>
          <a:xfrm>
            <a:off x="1365307" y="11793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h(x) = h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B394618-9AD3-B0C4-5163-2A3B80073A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43150" y="714102"/>
            <a:ext cx="106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DA2F436-AD3B-5F8D-35C1-66A362BAB641}"/>
              </a:ext>
            </a:extLst>
          </p:cNvPr>
          <p:cNvSpPr txBox="1"/>
          <p:nvPr/>
        </p:nvSpPr>
        <p:spPr>
          <a:xfrm>
            <a:off x="4397179" y="52894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g(x)</a:t>
            </a:r>
            <a:endParaRPr lang="es-PE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FE1F21-F081-A209-3EE0-13182E744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562" y="1897984"/>
            <a:ext cx="714375" cy="18097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820FF66-50A3-796A-8743-2BB30FA91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6676" y="3084626"/>
            <a:ext cx="1028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1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FA4C-FB1B-4141-A8B1-389DAF41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600" dirty="0">
                <a:latin typeface="Kristen ITC" panose="03050502040202030202" pitchFamily="66" charset="0"/>
              </a:rPr>
              <a:t>A* (tree search)</a:t>
            </a:r>
          </a:p>
        </p:txBody>
      </p:sp>
      <p:pic>
        <p:nvPicPr>
          <p:cNvPr id="1026" name="Picture 2" descr="a* question">
            <a:extLst>
              <a:ext uri="{FF2B5EF4-FFF2-40B4-BE49-F238E27FC236}">
                <a16:creationId xmlns:a16="http://schemas.microsoft.com/office/drawing/2014/main" id="{448184B0-7DC6-4ADD-AE5F-92197D07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1959666"/>
            <a:ext cx="5036382" cy="32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14DF94-5975-4B97-9DC9-A14A4AF99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45" y="-23858"/>
            <a:ext cx="6901283" cy="6020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03B75E-03B0-4B97-9186-FB12DA459D37}"/>
              </a:ext>
            </a:extLst>
          </p:cNvPr>
          <p:cNvSpPr txBox="1"/>
          <p:nvPr/>
        </p:nvSpPr>
        <p:spPr>
          <a:xfrm>
            <a:off x="407963" y="5627077"/>
            <a:ext cx="478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Nodo inicial S y nodo final 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B4BE98-001C-4F83-98BE-F574DCBB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311" y="6163056"/>
            <a:ext cx="2826104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3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B576E-25E9-4BFB-B8FE-E12788AF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PE" dirty="0"/>
              <a:t>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ED43F-168C-4791-834C-E2AD3B10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s-PE" sz="2400" dirty="0"/>
              <a:t>Nodo inicial 1 y nodo meta 5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EA680F-D81E-43DB-A358-6A499B96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92" y="304800"/>
            <a:ext cx="703897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45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</TotalTime>
  <Words>577</Words>
  <Application>Microsoft Office PowerPoint</Application>
  <PresentationFormat>Panorámica</PresentationFormat>
  <Paragraphs>58</Paragraphs>
  <Slides>15</Slides>
  <Notes>6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Kristen ITC</vt:lpstr>
      <vt:lpstr>Noto serif</vt:lpstr>
      <vt:lpstr>Noto serif</vt:lpstr>
      <vt:lpstr>Tema de Office</vt:lpstr>
      <vt:lpstr>Algoritmos de Búsqueda Informada     A* Search</vt:lpstr>
      <vt:lpstr>Greedy Search - Codiciosa</vt:lpstr>
      <vt:lpstr>Búsqueda en A* (tree search) | Reglas</vt:lpstr>
      <vt:lpstr>Presentación de PowerPoint</vt:lpstr>
      <vt:lpstr>Búsqueda en A* (graph search)| Reglas</vt:lpstr>
      <vt:lpstr>A* : "Una búsqueda de estrellas".</vt:lpstr>
      <vt:lpstr>Búsqueda en A* | Ejemplo</vt:lpstr>
      <vt:lpstr>A* (tree search)</vt:lpstr>
      <vt:lpstr>Resolver</vt:lpstr>
      <vt:lpstr>Resolver</vt:lpstr>
      <vt:lpstr>Presentación de PowerPoint</vt:lpstr>
      <vt:lpstr>Presentación de PowerPoint</vt:lpstr>
      <vt:lpstr>Presentación de PowerPoint</vt:lpstr>
      <vt:lpstr>Presentación de PowerPoint</vt:lpstr>
      <vt:lpstr>Definición de heurísticas: diseño de conjeturas informadas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PCISCFLO (FLORES ORIHUELA, CARLOS ALBERTO)</dc:creator>
  <cp:lastModifiedBy>PCISCFLO (FLORES ORIHUELA, CARLOS ALBERTO)</cp:lastModifiedBy>
  <cp:revision>3</cp:revision>
  <cp:lastPrinted>2022-05-18T23:51:49Z</cp:lastPrinted>
  <dcterms:created xsi:type="dcterms:W3CDTF">2022-03-02T23:07:00Z</dcterms:created>
  <dcterms:modified xsi:type="dcterms:W3CDTF">2022-05-19T04:06:57Z</dcterms:modified>
</cp:coreProperties>
</file>