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79" r:id="rId3"/>
    <p:sldId id="281" r:id="rId4"/>
    <p:sldId id="257" r:id="rId5"/>
    <p:sldId id="282" r:id="rId6"/>
    <p:sldId id="276" r:id="rId7"/>
    <p:sldId id="259" r:id="rId8"/>
    <p:sldId id="278" r:id="rId9"/>
    <p:sldId id="280" r:id="rId10"/>
    <p:sldId id="263" r:id="rId11"/>
    <p:sldId id="290" r:id="rId12"/>
    <p:sldId id="304" r:id="rId13"/>
    <p:sldId id="292" r:id="rId14"/>
    <p:sldId id="293" r:id="rId15"/>
    <p:sldId id="258" r:id="rId16"/>
    <p:sldId id="266" r:id="rId17"/>
    <p:sldId id="261" r:id="rId18"/>
    <p:sldId id="262" r:id="rId19"/>
    <p:sldId id="267" r:id="rId20"/>
    <p:sldId id="273" r:id="rId21"/>
    <p:sldId id="264" r:id="rId22"/>
    <p:sldId id="269" r:id="rId23"/>
    <p:sldId id="294" r:id="rId24"/>
    <p:sldId id="270" r:id="rId25"/>
    <p:sldId id="265" r:id="rId26"/>
    <p:sldId id="305" r:id="rId27"/>
    <p:sldId id="306" r:id="rId28"/>
    <p:sldId id="307" r:id="rId29"/>
    <p:sldId id="308" r:id="rId30"/>
    <p:sldId id="268" r:id="rId31"/>
    <p:sldId id="318" r:id="rId32"/>
    <p:sldId id="309" r:id="rId33"/>
    <p:sldId id="312" r:id="rId34"/>
    <p:sldId id="310" r:id="rId35"/>
    <p:sldId id="311" r:id="rId36"/>
    <p:sldId id="313" r:id="rId37"/>
    <p:sldId id="314" r:id="rId38"/>
    <p:sldId id="319" r:id="rId39"/>
    <p:sldId id="320" r:id="rId40"/>
    <p:sldId id="315" r:id="rId41"/>
    <p:sldId id="277" r:id="rId42"/>
    <p:sldId id="317" r:id="rId43"/>
    <p:sldId id="260" r:id="rId44"/>
    <p:sldId id="321" r:id="rId45"/>
    <p:sldId id="271" r:id="rId46"/>
    <p:sldId id="272" r:id="rId4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52018-611C-448E-B8EF-3EAF57F08801}" v="75" dt="2022-05-18T16:36:03.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9687" autoAdjust="0"/>
  </p:normalViewPr>
  <p:slideViewPr>
    <p:cSldViewPr snapToGrid="0">
      <p:cViewPr varScale="1">
        <p:scale>
          <a:sx n="37" d="100"/>
          <a:sy n="37" d="100"/>
        </p:scale>
        <p:origin x="17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CISCFLO (FLORES ORIHUELA, CARLOS ALBERTO)" userId="a41dd7e3-237f-4058-be45-e0b2043833aa" providerId="ADAL" clId="{F9D52018-611C-448E-B8EF-3EAF57F08801}"/>
    <pc:docChg chg="undo custSel addSld delSld modSld sldOrd">
      <pc:chgData name="PCISCFLO (FLORES ORIHUELA, CARLOS ALBERTO)" userId="a41dd7e3-237f-4058-be45-e0b2043833aa" providerId="ADAL" clId="{F9D52018-611C-448E-B8EF-3EAF57F08801}" dt="2022-05-18T16:56:33.802" v="1794" actId="20577"/>
      <pc:docMkLst>
        <pc:docMk/>
      </pc:docMkLst>
      <pc:sldChg chg="addSp delSp modSp mod addAnim delAnim setClrOvrMap">
        <pc:chgData name="PCISCFLO (FLORES ORIHUELA, CARLOS ALBERTO)" userId="a41dd7e3-237f-4058-be45-e0b2043833aa" providerId="ADAL" clId="{F9D52018-611C-448E-B8EF-3EAF57F08801}" dt="2022-05-10T22:22:53.507" v="1454" actId="26606"/>
        <pc:sldMkLst>
          <pc:docMk/>
          <pc:sldMk cId="2116748041" sldId="256"/>
        </pc:sldMkLst>
        <pc:spChg chg="mod">
          <ac:chgData name="PCISCFLO (FLORES ORIHUELA, CARLOS ALBERTO)" userId="a41dd7e3-237f-4058-be45-e0b2043833aa" providerId="ADAL" clId="{F9D52018-611C-448E-B8EF-3EAF57F08801}" dt="2022-05-10T22:22:53.507" v="1454" actId="26606"/>
          <ac:spMkLst>
            <pc:docMk/>
            <pc:sldMk cId="2116748041" sldId="256"/>
            <ac:spMk id="2" creationId="{01050ABE-C0ED-4926-916B-C274F52FFD6C}"/>
          </ac:spMkLst>
        </pc:spChg>
        <pc:spChg chg="mod">
          <ac:chgData name="PCISCFLO (FLORES ORIHUELA, CARLOS ALBERTO)" userId="a41dd7e3-237f-4058-be45-e0b2043833aa" providerId="ADAL" clId="{F9D52018-611C-448E-B8EF-3EAF57F08801}" dt="2022-05-10T22:22:53.507" v="1454" actId="26606"/>
          <ac:spMkLst>
            <pc:docMk/>
            <pc:sldMk cId="2116748041" sldId="256"/>
            <ac:spMk id="3" creationId="{D471826A-5A4C-41EF-AB91-DB0C38D26F36}"/>
          </ac:spMkLst>
        </pc:spChg>
        <pc:spChg chg="del">
          <ac:chgData name="PCISCFLO (FLORES ORIHUELA, CARLOS ALBERTO)" userId="a41dd7e3-237f-4058-be45-e0b2043833aa" providerId="ADAL" clId="{F9D52018-611C-448E-B8EF-3EAF57F08801}" dt="2022-05-10T22:22:08.563" v="1414" actId="26606"/>
          <ac:spMkLst>
            <pc:docMk/>
            <pc:sldMk cId="2116748041" sldId="256"/>
            <ac:spMk id="24" creationId="{0671A8AE-40A1-4631-A6B8-581AFF065482}"/>
          </ac:spMkLst>
        </pc:spChg>
        <pc:spChg chg="del">
          <ac:chgData name="PCISCFLO (FLORES ORIHUELA, CARLOS ALBERTO)" userId="a41dd7e3-237f-4058-be45-e0b2043833aa" providerId="ADAL" clId="{F9D52018-611C-448E-B8EF-3EAF57F08801}" dt="2022-05-10T22:22:08.563" v="1414" actId="26606"/>
          <ac:spMkLst>
            <pc:docMk/>
            <pc:sldMk cId="2116748041" sldId="256"/>
            <ac:spMk id="26" creationId="{AB58EF07-17C2-48CF-ABB0-EEF1F17CB8F0}"/>
          </ac:spMkLst>
        </pc:spChg>
        <pc:spChg chg="del">
          <ac:chgData name="PCISCFLO (FLORES ORIHUELA, CARLOS ALBERTO)" userId="a41dd7e3-237f-4058-be45-e0b2043833aa" providerId="ADAL" clId="{F9D52018-611C-448E-B8EF-3EAF57F08801}" dt="2022-05-10T22:22:08.563" v="1414" actId="26606"/>
          <ac:spMkLst>
            <pc:docMk/>
            <pc:sldMk cId="2116748041" sldId="256"/>
            <ac:spMk id="28" creationId="{AF2F604E-43BE-4DC3-B983-E071523364F8}"/>
          </ac:spMkLst>
        </pc:spChg>
        <pc:spChg chg="del">
          <ac:chgData name="PCISCFLO (FLORES ORIHUELA, CARLOS ALBERTO)" userId="a41dd7e3-237f-4058-be45-e0b2043833aa" providerId="ADAL" clId="{F9D52018-611C-448E-B8EF-3EAF57F08801}" dt="2022-05-10T22:22:08.563" v="1414" actId="26606"/>
          <ac:spMkLst>
            <pc:docMk/>
            <pc:sldMk cId="2116748041" sldId="256"/>
            <ac:spMk id="30" creationId="{08C9B587-E65E-4B52-B37C-ABEBB6E87928}"/>
          </ac:spMkLst>
        </pc:spChg>
        <pc:spChg chg="add del">
          <ac:chgData name="PCISCFLO (FLORES ORIHUELA, CARLOS ALBERTO)" userId="a41dd7e3-237f-4058-be45-e0b2043833aa" providerId="ADAL" clId="{F9D52018-611C-448E-B8EF-3EAF57F08801}" dt="2022-05-10T22:22:53.507" v="1454" actId="26606"/>
          <ac:spMkLst>
            <pc:docMk/>
            <pc:sldMk cId="2116748041" sldId="256"/>
            <ac:spMk id="71" creationId="{275D6C10-B5A7-4715-803E-0501C9C2CC21}"/>
          </ac:spMkLst>
        </pc:spChg>
        <pc:spChg chg="add del">
          <ac:chgData name="PCISCFLO (FLORES ORIHUELA, CARLOS ALBERTO)" userId="a41dd7e3-237f-4058-be45-e0b2043833aa" providerId="ADAL" clId="{F9D52018-611C-448E-B8EF-3EAF57F08801}" dt="2022-05-10T22:22:48.208" v="1450" actId="26606"/>
          <ac:spMkLst>
            <pc:docMk/>
            <pc:sldMk cId="2116748041" sldId="256"/>
            <ac:spMk id="135" creationId="{5F18414D-1626-4996-AACB-23D3DE45B03B}"/>
          </ac:spMkLst>
        </pc:spChg>
        <pc:spChg chg="add del">
          <ac:chgData name="PCISCFLO (FLORES ORIHUELA, CARLOS ALBERTO)" userId="a41dd7e3-237f-4058-be45-e0b2043833aa" providerId="ADAL" clId="{F9D52018-611C-448E-B8EF-3EAF57F08801}" dt="2022-05-10T22:22:48.208" v="1450" actId="26606"/>
          <ac:spMkLst>
            <pc:docMk/>
            <pc:sldMk cId="2116748041" sldId="256"/>
            <ac:spMk id="139" creationId="{D84C2E9E-0B5D-4B5F-9A1F-70EBDCE39034}"/>
          </ac:spMkLst>
        </pc:spChg>
        <pc:spChg chg="add del">
          <ac:chgData name="PCISCFLO (FLORES ORIHUELA, CARLOS ALBERTO)" userId="a41dd7e3-237f-4058-be45-e0b2043833aa" providerId="ADAL" clId="{F9D52018-611C-448E-B8EF-3EAF57F08801}" dt="2022-05-10T22:22:53.507" v="1454" actId="26606"/>
          <ac:spMkLst>
            <pc:docMk/>
            <pc:sldMk cId="2116748041" sldId="256"/>
            <ac:spMk id="3076" creationId="{3E443FD7-A66B-4AA0-872D-B088B9BC5F17}"/>
          </ac:spMkLst>
        </pc:spChg>
        <pc:picChg chg="mod ord">
          <ac:chgData name="PCISCFLO (FLORES ORIHUELA, CARLOS ALBERTO)" userId="a41dd7e3-237f-4058-be45-e0b2043833aa" providerId="ADAL" clId="{F9D52018-611C-448E-B8EF-3EAF57F08801}" dt="2022-05-10T22:22:53.507" v="1454" actId="26606"/>
          <ac:picMkLst>
            <pc:docMk/>
            <pc:sldMk cId="2116748041" sldId="256"/>
            <ac:picMk id="20" creationId="{386E34FD-FD5A-472F-AAD4-6F42FFEF0FD5}"/>
          </ac:picMkLst>
        </pc:picChg>
        <pc:picChg chg="mod ord">
          <ac:chgData name="PCISCFLO (FLORES ORIHUELA, CARLOS ALBERTO)" userId="a41dd7e3-237f-4058-be45-e0b2043833aa" providerId="ADAL" clId="{F9D52018-611C-448E-B8EF-3EAF57F08801}" dt="2022-05-10T22:22:53.507" v="1454" actId="26606"/>
          <ac:picMkLst>
            <pc:docMk/>
            <pc:sldMk cId="2116748041" sldId="256"/>
            <ac:picMk id="3074" creationId="{A83BA7BF-6319-4E75-BE96-0B573EBBBC04}"/>
          </ac:picMkLst>
        </pc:picChg>
        <pc:cxnChg chg="add del">
          <ac:chgData name="PCISCFLO (FLORES ORIHUELA, CARLOS ALBERTO)" userId="a41dd7e3-237f-4058-be45-e0b2043833aa" providerId="ADAL" clId="{F9D52018-611C-448E-B8EF-3EAF57F08801}" dt="2022-05-10T22:22:48.208" v="1450" actId="26606"/>
          <ac:cxnSpMkLst>
            <pc:docMk/>
            <pc:sldMk cId="2116748041" sldId="256"/>
            <ac:cxnSpMk id="137" creationId="{07A9243D-8FC3-4B36-874B-55906B03F484}"/>
          </ac:cxnSpMkLst>
        </pc:cxnChg>
      </pc:sldChg>
      <pc:sldChg chg="ord">
        <pc:chgData name="PCISCFLO (FLORES ORIHUELA, CARLOS ALBERTO)" userId="a41dd7e3-237f-4058-be45-e0b2043833aa" providerId="ADAL" clId="{F9D52018-611C-448E-B8EF-3EAF57F08801}" dt="2022-05-10T16:58:45.127" v="1264"/>
        <pc:sldMkLst>
          <pc:docMk/>
          <pc:sldMk cId="289473143" sldId="257"/>
        </pc:sldMkLst>
      </pc:sldChg>
      <pc:sldChg chg="addSp modSp mod">
        <pc:chgData name="PCISCFLO (FLORES ORIHUELA, CARLOS ALBERTO)" userId="a41dd7e3-237f-4058-be45-e0b2043833aa" providerId="ADAL" clId="{F9D52018-611C-448E-B8EF-3EAF57F08801}" dt="2022-05-10T22:25:49.412" v="1507" actId="20577"/>
        <pc:sldMkLst>
          <pc:docMk/>
          <pc:sldMk cId="2451757155" sldId="258"/>
        </pc:sldMkLst>
        <pc:spChg chg="add mod">
          <ac:chgData name="PCISCFLO (FLORES ORIHUELA, CARLOS ALBERTO)" userId="a41dd7e3-237f-4058-be45-e0b2043833aa" providerId="ADAL" clId="{F9D52018-611C-448E-B8EF-3EAF57F08801}" dt="2022-05-10T22:25:49.412" v="1507" actId="20577"/>
          <ac:spMkLst>
            <pc:docMk/>
            <pc:sldMk cId="2451757155" sldId="258"/>
            <ac:spMk id="3" creationId="{DA632800-EDE9-5740-BEF4-73F474C36FFB}"/>
          </ac:spMkLst>
        </pc:spChg>
        <pc:graphicFrameChg chg="mod">
          <ac:chgData name="PCISCFLO (FLORES ORIHUELA, CARLOS ALBERTO)" userId="a41dd7e3-237f-4058-be45-e0b2043833aa" providerId="ADAL" clId="{F9D52018-611C-448E-B8EF-3EAF57F08801}" dt="2022-05-10T17:08:03.096" v="1320" actId="1076"/>
          <ac:graphicFrameMkLst>
            <pc:docMk/>
            <pc:sldMk cId="2451757155" sldId="258"/>
            <ac:graphicFrameMk id="4" creationId="{4BE364C7-E14E-41A7-B7E2-518F3F6DF954}"/>
          </ac:graphicFrameMkLst>
        </pc:graphicFrameChg>
      </pc:sldChg>
      <pc:sldChg chg="addSp delSp modSp mod ord">
        <pc:chgData name="PCISCFLO (FLORES ORIHUELA, CARLOS ALBERTO)" userId="a41dd7e3-237f-4058-be45-e0b2043833aa" providerId="ADAL" clId="{F9D52018-611C-448E-B8EF-3EAF57F08801}" dt="2022-05-10T22:23:35.263" v="1476" actId="20577"/>
        <pc:sldMkLst>
          <pc:docMk/>
          <pc:sldMk cId="2624616912" sldId="259"/>
        </pc:sldMkLst>
        <pc:spChg chg="mod">
          <ac:chgData name="PCISCFLO (FLORES ORIHUELA, CARLOS ALBERTO)" userId="a41dd7e3-237f-4058-be45-e0b2043833aa" providerId="ADAL" clId="{F9D52018-611C-448E-B8EF-3EAF57F08801}" dt="2022-05-10T22:23:10.255" v="1455" actId="26606"/>
          <ac:spMkLst>
            <pc:docMk/>
            <pc:sldMk cId="2624616912" sldId="259"/>
            <ac:spMk id="2" creationId="{119FFE2D-5D5A-47F1-B584-7ACF1BE52455}"/>
          </ac:spMkLst>
        </pc:spChg>
        <pc:spChg chg="mod">
          <ac:chgData name="PCISCFLO (FLORES ORIHUELA, CARLOS ALBERTO)" userId="a41dd7e3-237f-4058-be45-e0b2043833aa" providerId="ADAL" clId="{F9D52018-611C-448E-B8EF-3EAF57F08801}" dt="2022-05-10T22:23:10.255" v="1455" actId="26606"/>
          <ac:spMkLst>
            <pc:docMk/>
            <pc:sldMk cId="2624616912" sldId="259"/>
            <ac:spMk id="3" creationId="{B72B3F3E-A863-490F-9F52-B9E963DBAADE}"/>
          </ac:spMkLst>
        </pc:spChg>
        <pc:spChg chg="add mod">
          <ac:chgData name="PCISCFLO (FLORES ORIHUELA, CARLOS ALBERTO)" userId="a41dd7e3-237f-4058-be45-e0b2043833aa" providerId="ADAL" clId="{F9D52018-611C-448E-B8EF-3EAF57F08801}" dt="2022-05-10T22:23:35.263" v="1476" actId="20577"/>
          <ac:spMkLst>
            <pc:docMk/>
            <pc:sldMk cId="2624616912" sldId="259"/>
            <ac:spMk id="4" creationId="{90F2885E-1C4E-DD5D-A74B-85143C47DE5B}"/>
          </ac:spMkLst>
        </pc:spChg>
        <pc:spChg chg="del">
          <ac:chgData name="PCISCFLO (FLORES ORIHUELA, CARLOS ALBERTO)" userId="a41dd7e3-237f-4058-be45-e0b2043833aa" providerId="ADAL" clId="{F9D52018-611C-448E-B8EF-3EAF57F08801}" dt="2022-05-10T22:23:10.255" v="1455" actId="26606"/>
          <ac:spMkLst>
            <pc:docMk/>
            <pc:sldMk cId="2624616912" sldId="259"/>
            <ac:spMk id="17" creationId="{E8A8EAB8-D2FF-444D-B34B-7D32F106AD0E}"/>
          </ac:spMkLst>
        </pc:spChg>
        <pc:spChg chg="del">
          <ac:chgData name="PCISCFLO (FLORES ORIHUELA, CARLOS ALBERTO)" userId="a41dd7e3-237f-4058-be45-e0b2043833aa" providerId="ADAL" clId="{F9D52018-611C-448E-B8EF-3EAF57F08801}" dt="2022-05-10T22:23:10.255" v="1455" actId="26606"/>
          <ac:spMkLst>
            <pc:docMk/>
            <pc:sldMk cId="2624616912" sldId="259"/>
            <ac:spMk id="19" creationId="{9DD005C1-8C51-42D6-9BEE-B9B83849743D}"/>
          </ac:spMkLst>
        </pc:spChg>
        <pc:spChg chg="del">
          <ac:chgData name="PCISCFLO (FLORES ORIHUELA, CARLOS ALBERTO)" userId="a41dd7e3-237f-4058-be45-e0b2043833aa" providerId="ADAL" clId="{F9D52018-611C-448E-B8EF-3EAF57F08801}" dt="2022-05-10T22:23:10.255" v="1455" actId="26606"/>
          <ac:spMkLst>
            <pc:docMk/>
            <pc:sldMk cId="2624616912" sldId="259"/>
            <ac:spMk id="21" creationId="{C61F2F60-14E3-4196-B7CE-175E46F04481}"/>
          </ac:spMkLst>
        </pc:spChg>
        <pc:spChg chg="add">
          <ac:chgData name="PCISCFLO (FLORES ORIHUELA, CARLOS ALBERTO)" userId="a41dd7e3-237f-4058-be45-e0b2043833aa" providerId="ADAL" clId="{F9D52018-611C-448E-B8EF-3EAF57F08801}" dt="2022-05-10T22:23:10.255" v="1455" actId="26606"/>
          <ac:spMkLst>
            <pc:docMk/>
            <pc:sldMk cId="2624616912" sldId="259"/>
            <ac:spMk id="26" creationId="{F4C0B10B-D2C4-4A54-AFAD-3D27DF88BB37}"/>
          </ac:spMkLst>
        </pc:spChg>
        <pc:grpChg chg="add">
          <ac:chgData name="PCISCFLO (FLORES ORIHUELA, CARLOS ALBERTO)" userId="a41dd7e3-237f-4058-be45-e0b2043833aa" providerId="ADAL" clId="{F9D52018-611C-448E-B8EF-3EAF57F08801}" dt="2022-05-10T22:23:10.255" v="1455" actId="26606"/>
          <ac:grpSpMkLst>
            <pc:docMk/>
            <pc:sldMk cId="2624616912" sldId="259"/>
            <ac:grpSpMk id="28" creationId="{B6BADB90-C74B-40D6-86DC-503F65FCE8DC}"/>
          </ac:grpSpMkLst>
        </pc:grpChg>
        <pc:picChg chg="mod">
          <ac:chgData name="PCISCFLO (FLORES ORIHUELA, CARLOS ALBERTO)" userId="a41dd7e3-237f-4058-be45-e0b2043833aa" providerId="ADAL" clId="{F9D52018-611C-448E-B8EF-3EAF57F08801}" dt="2022-05-10T22:23:10.255" v="1455" actId="26606"/>
          <ac:picMkLst>
            <pc:docMk/>
            <pc:sldMk cId="2624616912" sldId="259"/>
            <ac:picMk id="5" creationId="{655C8AE7-E5D7-438C-8998-16A0C8D820D8}"/>
          </ac:picMkLst>
        </pc:picChg>
      </pc:sldChg>
      <pc:sldChg chg="add del ord modNotesTx">
        <pc:chgData name="PCISCFLO (FLORES ORIHUELA, CARLOS ALBERTO)" userId="a41dd7e3-237f-4058-be45-e0b2043833aa" providerId="ADAL" clId="{F9D52018-611C-448E-B8EF-3EAF57F08801}" dt="2022-05-18T16:35:30.527" v="1774"/>
        <pc:sldMkLst>
          <pc:docMk/>
          <pc:sldMk cId="737162294" sldId="260"/>
        </pc:sldMkLst>
      </pc:sldChg>
      <pc:sldChg chg="addSp delSp add del setBg delDesignElem">
        <pc:chgData name="PCISCFLO (FLORES ORIHUELA, CARLOS ALBERTO)" userId="a41dd7e3-237f-4058-be45-e0b2043833aa" providerId="ADAL" clId="{F9D52018-611C-448E-B8EF-3EAF57F08801}" dt="2022-05-10T16:35:56.510" v="1175"/>
        <pc:sldMkLst>
          <pc:docMk/>
          <pc:sldMk cId="1506721592" sldId="260"/>
        </pc:sldMkLst>
        <pc:spChg chg="add del">
          <ac:chgData name="PCISCFLO (FLORES ORIHUELA, CARLOS ALBERTO)" userId="a41dd7e3-237f-4058-be45-e0b2043833aa" providerId="ADAL" clId="{F9D52018-611C-448E-B8EF-3EAF57F08801}" dt="2022-05-10T16:35:56.510" v="1175"/>
          <ac:spMkLst>
            <pc:docMk/>
            <pc:sldMk cId="1506721592" sldId="260"/>
            <ac:spMk id="71" creationId="{FB5B0058-AF13-4859-B429-4EDDE2A26F7F}"/>
          </ac:spMkLst>
        </pc:spChg>
        <pc:spChg chg="add del">
          <ac:chgData name="PCISCFLO (FLORES ORIHUELA, CARLOS ALBERTO)" userId="a41dd7e3-237f-4058-be45-e0b2043833aa" providerId="ADAL" clId="{F9D52018-611C-448E-B8EF-3EAF57F08801}" dt="2022-05-10T16:35:56.510" v="1175"/>
          <ac:spMkLst>
            <pc:docMk/>
            <pc:sldMk cId="1506721592" sldId="260"/>
            <ac:spMk id="73" creationId="{D84C2E9E-0B5D-4B5F-9A1F-70EBDCE39034}"/>
          </ac:spMkLst>
        </pc:spChg>
      </pc:sldChg>
      <pc:sldChg chg="addSp modSp">
        <pc:chgData name="PCISCFLO (FLORES ORIHUELA, CARLOS ALBERTO)" userId="a41dd7e3-237f-4058-be45-e0b2043833aa" providerId="ADAL" clId="{F9D52018-611C-448E-B8EF-3EAF57F08801}" dt="2022-05-10T22:26:25.117" v="1513"/>
        <pc:sldMkLst>
          <pc:docMk/>
          <pc:sldMk cId="2251157358" sldId="261"/>
        </pc:sldMkLst>
        <pc:spChg chg="add mod">
          <ac:chgData name="PCISCFLO (FLORES ORIHUELA, CARLOS ALBERTO)" userId="a41dd7e3-237f-4058-be45-e0b2043833aa" providerId="ADAL" clId="{F9D52018-611C-448E-B8EF-3EAF57F08801}" dt="2022-05-10T22:26:25.117" v="1513"/>
          <ac:spMkLst>
            <pc:docMk/>
            <pc:sldMk cId="2251157358" sldId="261"/>
            <ac:spMk id="14" creationId="{EF3FAF58-69B3-22F2-400C-EE5C60ED1079}"/>
          </ac:spMkLst>
        </pc:spChg>
      </pc:sldChg>
      <pc:sldChg chg="addSp modSp">
        <pc:chgData name="PCISCFLO (FLORES ORIHUELA, CARLOS ALBERTO)" userId="a41dd7e3-237f-4058-be45-e0b2043833aa" providerId="ADAL" clId="{F9D52018-611C-448E-B8EF-3EAF57F08801}" dt="2022-05-10T22:26:35.877" v="1514"/>
        <pc:sldMkLst>
          <pc:docMk/>
          <pc:sldMk cId="4020029506" sldId="262"/>
        </pc:sldMkLst>
        <pc:spChg chg="add mod">
          <ac:chgData name="PCISCFLO (FLORES ORIHUELA, CARLOS ALBERTO)" userId="a41dd7e3-237f-4058-be45-e0b2043833aa" providerId="ADAL" clId="{F9D52018-611C-448E-B8EF-3EAF57F08801}" dt="2022-05-10T22:26:35.877" v="1514"/>
          <ac:spMkLst>
            <pc:docMk/>
            <pc:sldMk cId="4020029506" sldId="262"/>
            <ac:spMk id="12" creationId="{BFF75E05-99D1-A964-F2B4-3AB1FB63172E}"/>
          </ac:spMkLst>
        </pc:spChg>
      </pc:sldChg>
      <pc:sldChg chg="addSp delSp add del ord setBg delDesignElem">
        <pc:chgData name="PCISCFLO (FLORES ORIHUELA, CARLOS ALBERTO)" userId="a41dd7e3-237f-4058-be45-e0b2043833aa" providerId="ADAL" clId="{F9D52018-611C-448E-B8EF-3EAF57F08801}" dt="2022-05-10T16:50:15.062" v="1249"/>
        <pc:sldMkLst>
          <pc:docMk/>
          <pc:sldMk cId="863910891" sldId="263"/>
        </pc:sldMkLst>
        <pc:spChg chg="add del">
          <ac:chgData name="PCISCFLO (FLORES ORIHUELA, CARLOS ALBERTO)" userId="a41dd7e3-237f-4058-be45-e0b2043833aa" providerId="ADAL" clId="{F9D52018-611C-448E-B8EF-3EAF57F08801}" dt="2022-05-10T16:50:15.062" v="1249"/>
          <ac:spMkLst>
            <pc:docMk/>
            <pc:sldMk cId="863910891" sldId="263"/>
            <ac:spMk id="71" creationId="{A7AE9375-4664-4DB2-922D-2782A6E439AC}"/>
          </ac:spMkLst>
        </pc:spChg>
        <pc:spChg chg="add del">
          <ac:chgData name="PCISCFLO (FLORES ORIHUELA, CARLOS ALBERTO)" userId="a41dd7e3-237f-4058-be45-e0b2043833aa" providerId="ADAL" clId="{F9D52018-611C-448E-B8EF-3EAF57F08801}" dt="2022-05-10T16:50:15.062" v="1249"/>
          <ac:spMkLst>
            <pc:docMk/>
            <pc:sldMk cId="863910891" sldId="263"/>
            <ac:spMk id="75" creationId="{C87417AF-190E-4D6E-AFA6-7D3E84B0B430}"/>
          </ac:spMkLst>
        </pc:spChg>
        <pc:spChg chg="add del">
          <ac:chgData name="PCISCFLO (FLORES ORIHUELA, CARLOS ALBERTO)" userId="a41dd7e3-237f-4058-be45-e0b2043833aa" providerId="ADAL" clId="{F9D52018-611C-448E-B8EF-3EAF57F08801}" dt="2022-05-10T16:50:15.062" v="1249"/>
          <ac:spMkLst>
            <pc:docMk/>
            <pc:sldMk cId="863910891" sldId="263"/>
            <ac:spMk id="77" creationId="{80B30ED8-273E-4C07-8568-2FE5CC5C483D}"/>
          </ac:spMkLst>
        </pc:spChg>
        <pc:cxnChg chg="add del">
          <ac:chgData name="PCISCFLO (FLORES ORIHUELA, CARLOS ALBERTO)" userId="a41dd7e3-237f-4058-be45-e0b2043833aa" providerId="ADAL" clId="{F9D52018-611C-448E-B8EF-3EAF57F08801}" dt="2022-05-10T16:50:15.062" v="1249"/>
          <ac:cxnSpMkLst>
            <pc:docMk/>
            <pc:sldMk cId="863910891" sldId="263"/>
            <ac:cxnSpMk id="73" creationId="{EE504C98-6397-41C1-A8D8-2D9C4ED307E0}"/>
          </ac:cxnSpMkLst>
        </pc:cxnChg>
      </pc:sldChg>
      <pc:sldChg chg="addSp delSp modSp add del mod ord modAnim">
        <pc:chgData name="PCISCFLO (FLORES ORIHUELA, CARLOS ALBERTO)" userId="a41dd7e3-237f-4058-be45-e0b2043833aa" providerId="ADAL" clId="{F9D52018-611C-448E-B8EF-3EAF57F08801}" dt="2022-05-10T16:50:42.345" v="1253" actId="1076"/>
        <pc:sldMkLst>
          <pc:docMk/>
          <pc:sldMk cId="1282910756" sldId="263"/>
        </pc:sldMkLst>
        <pc:picChg chg="add mod">
          <ac:chgData name="PCISCFLO (FLORES ORIHUELA, CARLOS ALBERTO)" userId="a41dd7e3-237f-4058-be45-e0b2043833aa" providerId="ADAL" clId="{F9D52018-611C-448E-B8EF-3EAF57F08801}" dt="2022-05-10T04:51:15.691" v="114" actId="1076"/>
          <ac:picMkLst>
            <pc:docMk/>
            <pc:sldMk cId="1282910756" sldId="263"/>
            <ac:picMk id="3" creationId="{9D42DA0F-0D20-9221-BFDD-5D8C36752FA1}"/>
          </ac:picMkLst>
        </pc:picChg>
        <pc:picChg chg="del">
          <ac:chgData name="PCISCFLO (FLORES ORIHUELA, CARLOS ALBERTO)" userId="a41dd7e3-237f-4058-be45-e0b2043833aa" providerId="ADAL" clId="{F9D52018-611C-448E-B8EF-3EAF57F08801}" dt="2022-05-10T04:51:09.641" v="111" actId="478"/>
          <ac:picMkLst>
            <pc:docMk/>
            <pc:sldMk cId="1282910756" sldId="263"/>
            <ac:picMk id="5" creationId="{CE2692DD-8579-40A9-B061-15F6905EE31E}"/>
          </ac:picMkLst>
        </pc:picChg>
        <pc:picChg chg="mod">
          <ac:chgData name="PCISCFLO (FLORES ORIHUELA, CARLOS ALBERTO)" userId="a41dd7e3-237f-4058-be45-e0b2043833aa" providerId="ADAL" clId="{F9D52018-611C-448E-B8EF-3EAF57F08801}" dt="2022-05-10T16:50:42.345" v="1253" actId="1076"/>
          <ac:picMkLst>
            <pc:docMk/>
            <pc:sldMk cId="1282910756" sldId="263"/>
            <ac:picMk id="2050" creationId="{28DDAE72-3AFE-4E89-A097-64C00C60F71E}"/>
          </ac:picMkLst>
        </pc:picChg>
      </pc:sldChg>
      <pc:sldChg chg="addSp delSp modSp mod setBg modAnim setClrOvrMap">
        <pc:chgData name="PCISCFLO (FLORES ORIHUELA, CARLOS ALBERTO)" userId="a41dd7e3-237f-4058-be45-e0b2043833aa" providerId="ADAL" clId="{F9D52018-611C-448E-B8EF-3EAF57F08801}" dt="2022-05-10T22:27:20.662" v="1524" actId="26606"/>
        <pc:sldMkLst>
          <pc:docMk/>
          <pc:sldMk cId="2078100712" sldId="264"/>
        </pc:sldMkLst>
        <pc:spChg chg="mod ord">
          <ac:chgData name="PCISCFLO (FLORES ORIHUELA, CARLOS ALBERTO)" userId="a41dd7e3-237f-4058-be45-e0b2043833aa" providerId="ADAL" clId="{F9D52018-611C-448E-B8EF-3EAF57F08801}" dt="2022-05-10T22:27:20.662" v="1524" actId="26606"/>
          <ac:spMkLst>
            <pc:docMk/>
            <pc:sldMk cId="2078100712" sldId="264"/>
            <ac:spMk id="2" creationId="{87CC2CFC-6C99-4ACB-9419-1E84CEC6DD67}"/>
          </ac:spMkLst>
        </pc:spChg>
        <pc:spChg chg="add">
          <ac:chgData name="PCISCFLO (FLORES ORIHUELA, CARLOS ALBERTO)" userId="a41dd7e3-237f-4058-be45-e0b2043833aa" providerId="ADAL" clId="{F9D52018-611C-448E-B8EF-3EAF57F08801}" dt="2022-05-10T22:27:20.662" v="1524" actId="26606"/>
          <ac:spMkLst>
            <pc:docMk/>
            <pc:sldMk cId="2078100712" sldId="264"/>
            <ac:spMk id="19" creationId="{42A5316D-ED2F-4F89-B4B4-8D9240B1A348}"/>
          </ac:spMkLst>
        </pc:spChg>
        <pc:picChg chg="add mod ord">
          <ac:chgData name="PCISCFLO (FLORES ORIHUELA, CARLOS ALBERTO)" userId="a41dd7e3-237f-4058-be45-e0b2043833aa" providerId="ADAL" clId="{F9D52018-611C-448E-B8EF-3EAF57F08801}" dt="2022-05-10T22:27:20.662" v="1524" actId="26606"/>
          <ac:picMkLst>
            <pc:docMk/>
            <pc:sldMk cId="2078100712" sldId="264"/>
            <ac:picMk id="3" creationId="{6296060E-8C25-7106-C17C-7A9327D7B8B2}"/>
          </ac:picMkLst>
        </pc:picChg>
        <pc:picChg chg="del">
          <ac:chgData name="PCISCFLO (FLORES ORIHUELA, CARLOS ALBERTO)" userId="a41dd7e3-237f-4058-be45-e0b2043833aa" providerId="ADAL" clId="{F9D52018-611C-448E-B8EF-3EAF57F08801}" dt="2022-05-10T04:55:36.951" v="122" actId="478"/>
          <ac:picMkLst>
            <pc:docMk/>
            <pc:sldMk cId="2078100712" sldId="264"/>
            <ac:picMk id="4" creationId="{560BB783-A034-48BA-92E9-904E5BB0BF32}"/>
          </ac:picMkLst>
        </pc:picChg>
        <pc:picChg chg="mod">
          <ac:chgData name="PCISCFLO (FLORES ORIHUELA, CARLOS ALBERTO)" userId="a41dd7e3-237f-4058-be45-e0b2043833aa" providerId="ADAL" clId="{F9D52018-611C-448E-B8EF-3EAF57F08801}" dt="2022-05-10T22:27:20.662" v="1524" actId="26606"/>
          <ac:picMkLst>
            <pc:docMk/>
            <pc:sldMk cId="2078100712" sldId="264"/>
            <ac:picMk id="5" creationId="{2E1D6926-6FB5-45DB-BC9C-655278326BB2}"/>
          </ac:picMkLst>
        </pc:picChg>
        <pc:picChg chg="mod ord">
          <ac:chgData name="PCISCFLO (FLORES ORIHUELA, CARLOS ALBERTO)" userId="a41dd7e3-237f-4058-be45-e0b2043833aa" providerId="ADAL" clId="{F9D52018-611C-448E-B8EF-3EAF57F08801}" dt="2022-05-10T22:27:20.662" v="1524" actId="26606"/>
          <ac:picMkLst>
            <pc:docMk/>
            <pc:sldMk cId="2078100712" sldId="264"/>
            <ac:picMk id="6" creationId="{99959376-3021-412D-AA15-3C9D73A9A30C}"/>
          </ac:picMkLst>
        </pc:picChg>
        <pc:picChg chg="add mod">
          <ac:chgData name="PCISCFLO (FLORES ORIHUELA, CARLOS ALBERTO)" userId="a41dd7e3-237f-4058-be45-e0b2043833aa" providerId="ADAL" clId="{F9D52018-611C-448E-B8EF-3EAF57F08801}" dt="2022-05-10T22:27:20.662" v="1524" actId="26606"/>
          <ac:picMkLst>
            <pc:docMk/>
            <pc:sldMk cId="2078100712" sldId="264"/>
            <ac:picMk id="7" creationId="{7296614E-7542-0AB6-D8E0-187253AFBFC3}"/>
          </ac:picMkLst>
        </pc:picChg>
        <pc:cxnChg chg="del">
          <ac:chgData name="PCISCFLO (FLORES ORIHUELA, CARLOS ALBERTO)" userId="a41dd7e3-237f-4058-be45-e0b2043833aa" providerId="ADAL" clId="{F9D52018-611C-448E-B8EF-3EAF57F08801}" dt="2022-05-10T22:27:20.662" v="1524" actId="26606"/>
          <ac:cxnSpMkLst>
            <pc:docMk/>
            <pc:sldMk cId="2078100712" sldId="264"/>
            <ac:cxnSpMk id="14" creationId="{3D83F26F-C55B-4A92-9AFF-4894D14E27C5}"/>
          </ac:cxnSpMkLst>
        </pc:cxnChg>
      </pc:sldChg>
      <pc:sldChg chg="addSp delSp modSp mod ord">
        <pc:chgData name="PCISCFLO (FLORES ORIHUELA, CARLOS ALBERTO)" userId="a41dd7e3-237f-4058-be45-e0b2043833aa" providerId="ADAL" clId="{F9D52018-611C-448E-B8EF-3EAF57F08801}" dt="2022-05-18T16:13:21.174" v="1691" actId="13926"/>
        <pc:sldMkLst>
          <pc:docMk/>
          <pc:sldMk cId="225370995" sldId="265"/>
        </pc:sldMkLst>
        <pc:spChg chg="mod">
          <ac:chgData name="PCISCFLO (FLORES ORIHUELA, CARLOS ALBERTO)" userId="a41dd7e3-237f-4058-be45-e0b2043833aa" providerId="ADAL" clId="{F9D52018-611C-448E-B8EF-3EAF57F08801}" dt="2022-05-10T17:08:56.346" v="1323" actId="26606"/>
          <ac:spMkLst>
            <pc:docMk/>
            <pc:sldMk cId="225370995" sldId="265"/>
            <ac:spMk id="2" creationId="{775010C7-D972-4A2B-A298-D0A189729A3C}"/>
          </ac:spMkLst>
        </pc:spChg>
        <pc:spChg chg="add mod">
          <ac:chgData name="PCISCFLO (FLORES ORIHUELA, CARLOS ALBERTO)" userId="a41dd7e3-237f-4058-be45-e0b2043833aa" providerId="ADAL" clId="{F9D52018-611C-448E-B8EF-3EAF57F08801}" dt="2022-05-10T22:28:11.279" v="1533" actId="1076"/>
          <ac:spMkLst>
            <pc:docMk/>
            <pc:sldMk cId="225370995" sldId="265"/>
            <ac:spMk id="8" creationId="{3CF16B9C-BA4C-70C3-665E-64DC11CA6229}"/>
          </ac:spMkLst>
        </pc:spChg>
        <pc:spChg chg="del">
          <ac:chgData name="PCISCFLO (FLORES ORIHUELA, CARLOS ALBERTO)" userId="a41dd7e3-237f-4058-be45-e0b2043833aa" providerId="ADAL" clId="{F9D52018-611C-448E-B8EF-3EAF57F08801}" dt="2022-05-10T17:08:56.346" v="1323" actId="26606"/>
          <ac:spMkLst>
            <pc:docMk/>
            <pc:sldMk cId="225370995" sldId="265"/>
            <ac:spMk id="10" creationId="{07E773EB-1EC1-4E49-9DE2-E6F460497242}"/>
          </ac:spMkLst>
        </pc:spChg>
        <pc:spChg chg="add">
          <ac:chgData name="PCISCFLO (FLORES ORIHUELA, CARLOS ALBERTO)" userId="a41dd7e3-237f-4058-be45-e0b2043833aa" providerId="ADAL" clId="{F9D52018-611C-448E-B8EF-3EAF57F08801}" dt="2022-05-10T17:08:56.346" v="1323" actId="26606"/>
          <ac:spMkLst>
            <pc:docMk/>
            <pc:sldMk cId="225370995" sldId="265"/>
            <ac:spMk id="71" creationId="{B775CD93-9DF2-48CB-9F57-1BCA9A46C7FA}"/>
          </ac:spMkLst>
        </pc:spChg>
        <pc:spChg chg="add">
          <ac:chgData name="PCISCFLO (FLORES ORIHUELA, CARLOS ALBERTO)" userId="a41dd7e3-237f-4058-be45-e0b2043833aa" providerId="ADAL" clId="{F9D52018-611C-448E-B8EF-3EAF57F08801}" dt="2022-05-10T17:08:56.346" v="1323" actId="26606"/>
          <ac:spMkLst>
            <pc:docMk/>
            <pc:sldMk cId="225370995" sldId="265"/>
            <ac:spMk id="73" creationId="{6166C6D1-23AC-49C4-BA07-238E4E9F8CEB}"/>
          </ac:spMkLst>
        </pc:spChg>
        <pc:spChg chg="add">
          <ac:chgData name="PCISCFLO (FLORES ORIHUELA, CARLOS ALBERTO)" userId="a41dd7e3-237f-4058-be45-e0b2043833aa" providerId="ADAL" clId="{F9D52018-611C-448E-B8EF-3EAF57F08801}" dt="2022-05-10T17:08:56.346" v="1323" actId="26606"/>
          <ac:spMkLst>
            <pc:docMk/>
            <pc:sldMk cId="225370995" sldId="265"/>
            <ac:spMk id="75" creationId="{1C091803-41C2-48E0-9228-5148460C7479}"/>
          </ac:spMkLst>
        </pc:spChg>
        <pc:graphicFrameChg chg="mod ord modGraphic">
          <ac:chgData name="PCISCFLO (FLORES ORIHUELA, CARLOS ALBERTO)" userId="a41dd7e3-237f-4058-be45-e0b2043833aa" providerId="ADAL" clId="{F9D52018-611C-448E-B8EF-3EAF57F08801}" dt="2022-05-18T16:13:21.174" v="1691" actId="13926"/>
          <ac:graphicFrameMkLst>
            <pc:docMk/>
            <pc:sldMk cId="225370995" sldId="265"/>
            <ac:graphicFrameMk id="5" creationId="{1F5AAA49-139C-491E-BD71-CBC2A1C1A877}"/>
          </ac:graphicFrameMkLst>
        </pc:graphicFrameChg>
      </pc:sldChg>
      <pc:sldChg chg="addSp modSp mod">
        <pc:chgData name="PCISCFLO (FLORES ORIHUELA, CARLOS ALBERTO)" userId="a41dd7e3-237f-4058-be45-e0b2043833aa" providerId="ADAL" clId="{F9D52018-611C-448E-B8EF-3EAF57F08801}" dt="2022-05-10T22:26:18.005" v="1512" actId="1076"/>
        <pc:sldMkLst>
          <pc:docMk/>
          <pc:sldMk cId="2907787878" sldId="266"/>
        </pc:sldMkLst>
        <pc:spChg chg="add mod">
          <ac:chgData name="PCISCFLO (FLORES ORIHUELA, CARLOS ALBERTO)" userId="a41dd7e3-237f-4058-be45-e0b2043833aa" providerId="ADAL" clId="{F9D52018-611C-448E-B8EF-3EAF57F08801}" dt="2022-05-10T22:26:18.005" v="1512" actId="1076"/>
          <ac:spMkLst>
            <pc:docMk/>
            <pc:sldMk cId="2907787878" sldId="266"/>
            <ac:spMk id="11" creationId="{5D8408DD-DEA7-1C3A-E5E9-2F682623B1F4}"/>
          </ac:spMkLst>
        </pc:spChg>
      </pc:sldChg>
      <pc:sldChg chg="addSp delSp modSp mod">
        <pc:chgData name="PCISCFLO (FLORES ORIHUELA, CARLOS ALBERTO)" userId="a41dd7e3-237f-4058-be45-e0b2043833aa" providerId="ADAL" clId="{F9D52018-611C-448E-B8EF-3EAF57F08801}" dt="2022-05-10T22:26:47.457" v="1517" actId="26606"/>
        <pc:sldMkLst>
          <pc:docMk/>
          <pc:sldMk cId="2501105887" sldId="267"/>
        </pc:sldMkLst>
        <pc:spChg chg="mod">
          <ac:chgData name="PCISCFLO (FLORES ORIHUELA, CARLOS ALBERTO)" userId="a41dd7e3-237f-4058-be45-e0b2043833aa" providerId="ADAL" clId="{F9D52018-611C-448E-B8EF-3EAF57F08801}" dt="2022-05-10T22:26:47.457" v="1517" actId="26606"/>
          <ac:spMkLst>
            <pc:docMk/>
            <pc:sldMk cId="2501105887" sldId="267"/>
            <ac:spMk id="2" creationId="{948A8E91-4E95-439D-BFE7-9FFF6C79425F}"/>
          </ac:spMkLst>
        </pc:spChg>
        <pc:spChg chg="mod">
          <ac:chgData name="PCISCFLO (FLORES ORIHUELA, CARLOS ALBERTO)" userId="a41dd7e3-237f-4058-be45-e0b2043833aa" providerId="ADAL" clId="{F9D52018-611C-448E-B8EF-3EAF57F08801}" dt="2022-05-10T22:26:47.457" v="1517" actId="26606"/>
          <ac:spMkLst>
            <pc:docMk/>
            <pc:sldMk cId="2501105887" sldId="267"/>
            <ac:spMk id="3" creationId="{C03CFAD3-BB4C-4C43-9D8B-5BC49907B3E7}"/>
          </ac:spMkLst>
        </pc:spChg>
        <pc:spChg chg="add del">
          <ac:chgData name="PCISCFLO (FLORES ORIHUELA, CARLOS ALBERTO)" userId="a41dd7e3-237f-4058-be45-e0b2043833aa" providerId="ADAL" clId="{F9D52018-611C-448E-B8EF-3EAF57F08801}" dt="2022-05-10T22:26:47.457" v="1517" actId="26606"/>
          <ac:spMkLst>
            <pc:docMk/>
            <pc:sldMk cId="2501105887" sldId="267"/>
            <ac:spMk id="8" creationId="{FB5B0058-AF13-4859-B429-4EDDE2A26F7F}"/>
          </ac:spMkLst>
        </pc:spChg>
        <pc:spChg chg="add del">
          <ac:chgData name="PCISCFLO (FLORES ORIHUELA, CARLOS ALBERTO)" userId="a41dd7e3-237f-4058-be45-e0b2043833aa" providerId="ADAL" clId="{F9D52018-611C-448E-B8EF-3EAF57F08801}" dt="2022-05-10T22:26:47.450" v="1516" actId="26606"/>
          <ac:spMkLst>
            <pc:docMk/>
            <pc:sldMk cId="2501105887" sldId="267"/>
            <ac:spMk id="17" creationId="{59A309A7-1751-4ABE-A3C1-EEC40366AD89}"/>
          </ac:spMkLst>
        </pc:spChg>
        <pc:spChg chg="add del">
          <ac:chgData name="PCISCFLO (FLORES ORIHUELA, CARLOS ALBERTO)" userId="a41dd7e3-237f-4058-be45-e0b2043833aa" providerId="ADAL" clId="{F9D52018-611C-448E-B8EF-3EAF57F08801}" dt="2022-05-10T22:26:47.450" v="1516" actId="26606"/>
          <ac:spMkLst>
            <pc:docMk/>
            <pc:sldMk cId="2501105887" sldId="267"/>
            <ac:spMk id="19" creationId="{967D8EB6-EAE1-4F9C-B398-83321E287204}"/>
          </ac:spMkLst>
        </pc:spChg>
        <pc:spChg chg="add">
          <ac:chgData name="PCISCFLO (FLORES ORIHUELA, CARLOS ALBERTO)" userId="a41dd7e3-237f-4058-be45-e0b2043833aa" providerId="ADAL" clId="{F9D52018-611C-448E-B8EF-3EAF57F08801}" dt="2022-05-10T22:26:47.457" v="1517" actId="26606"/>
          <ac:spMkLst>
            <pc:docMk/>
            <pc:sldMk cId="2501105887" sldId="267"/>
            <ac:spMk id="21" creationId="{FBE9F90C-C163-435B-9A68-D15C92D1CF2B}"/>
          </ac:spMkLst>
        </pc:spChg>
        <pc:spChg chg="add">
          <ac:chgData name="PCISCFLO (FLORES ORIHUELA, CARLOS ALBERTO)" userId="a41dd7e3-237f-4058-be45-e0b2043833aa" providerId="ADAL" clId="{F9D52018-611C-448E-B8EF-3EAF57F08801}" dt="2022-05-10T22:26:47.457" v="1517" actId="26606"/>
          <ac:spMkLst>
            <pc:docMk/>
            <pc:sldMk cId="2501105887" sldId="267"/>
            <ac:spMk id="22" creationId="{CDA1A2E9-63FE-408D-A803-8E306ECAB4B3}"/>
          </ac:spMkLst>
        </pc:spChg>
        <pc:spChg chg="add">
          <ac:chgData name="PCISCFLO (FLORES ORIHUELA, CARLOS ALBERTO)" userId="a41dd7e3-237f-4058-be45-e0b2043833aa" providerId="ADAL" clId="{F9D52018-611C-448E-B8EF-3EAF57F08801}" dt="2022-05-10T22:26:47.457" v="1517" actId="26606"/>
          <ac:spMkLst>
            <pc:docMk/>
            <pc:sldMk cId="2501105887" sldId="267"/>
            <ac:spMk id="23" creationId="{1A882A9F-F4E9-4E23-8F0B-20B5DF42EAA9}"/>
          </ac:spMkLst>
        </pc:spChg>
        <pc:spChg chg="add">
          <ac:chgData name="PCISCFLO (FLORES ORIHUELA, CARLOS ALBERTO)" userId="a41dd7e3-237f-4058-be45-e0b2043833aa" providerId="ADAL" clId="{F9D52018-611C-448E-B8EF-3EAF57F08801}" dt="2022-05-10T22:26:47.457" v="1517" actId="26606"/>
          <ac:spMkLst>
            <pc:docMk/>
            <pc:sldMk cId="2501105887" sldId="267"/>
            <ac:spMk id="24" creationId="{927CAFC9-A675-4314-84EF-236FFA58A3F2}"/>
          </ac:spMkLst>
        </pc:spChg>
        <pc:picChg chg="mod">
          <ac:chgData name="PCISCFLO (FLORES ORIHUELA, CARLOS ALBERTO)" userId="a41dd7e3-237f-4058-be45-e0b2043833aa" providerId="ADAL" clId="{F9D52018-611C-448E-B8EF-3EAF57F08801}" dt="2022-05-10T22:26:47.457" v="1517" actId="26606"/>
          <ac:picMkLst>
            <pc:docMk/>
            <pc:sldMk cId="2501105887" sldId="267"/>
            <ac:picMk id="7" creationId="{C56C3F0E-BBEC-4B06-8FCF-A41F4C95CD90}"/>
          </ac:picMkLst>
        </pc:picChg>
        <pc:cxnChg chg="add del">
          <ac:chgData name="PCISCFLO (FLORES ORIHUELA, CARLOS ALBERTO)" userId="a41dd7e3-237f-4058-be45-e0b2043833aa" providerId="ADAL" clId="{F9D52018-611C-448E-B8EF-3EAF57F08801}" dt="2022-05-10T22:26:47.457" v="1517" actId="26606"/>
          <ac:cxnSpMkLst>
            <pc:docMk/>
            <pc:sldMk cId="2501105887" sldId="267"/>
            <ac:cxnSpMk id="10" creationId="{EC4521DE-248E-440D-AAD6-FD9E7D34B3BF}"/>
          </ac:cxnSpMkLst>
        </pc:cxnChg>
        <pc:cxnChg chg="add del">
          <ac:chgData name="PCISCFLO (FLORES ORIHUELA, CARLOS ALBERTO)" userId="a41dd7e3-237f-4058-be45-e0b2043833aa" providerId="ADAL" clId="{F9D52018-611C-448E-B8EF-3EAF57F08801}" dt="2022-05-10T22:26:47.457" v="1517" actId="26606"/>
          <ac:cxnSpMkLst>
            <pc:docMk/>
            <pc:sldMk cId="2501105887" sldId="267"/>
            <ac:cxnSpMk id="12" creationId="{442C13FA-4C0F-42D0-9626-5BA6040D8C31}"/>
          </ac:cxnSpMkLst>
        </pc:cxnChg>
      </pc:sldChg>
      <pc:sldChg chg="modSp add mod">
        <pc:chgData name="PCISCFLO (FLORES ORIHUELA, CARLOS ALBERTO)" userId="a41dd7e3-237f-4058-be45-e0b2043833aa" providerId="ADAL" clId="{F9D52018-611C-448E-B8EF-3EAF57F08801}" dt="2022-05-10T05:05:04.241" v="133" actId="113"/>
        <pc:sldMkLst>
          <pc:docMk/>
          <pc:sldMk cId="1126094091" sldId="268"/>
        </pc:sldMkLst>
        <pc:spChg chg="mod">
          <ac:chgData name="PCISCFLO (FLORES ORIHUELA, CARLOS ALBERTO)" userId="a41dd7e3-237f-4058-be45-e0b2043833aa" providerId="ADAL" clId="{F9D52018-611C-448E-B8EF-3EAF57F08801}" dt="2022-05-10T05:05:04.241" v="133" actId="113"/>
          <ac:spMkLst>
            <pc:docMk/>
            <pc:sldMk cId="1126094091" sldId="268"/>
            <ac:spMk id="6" creationId="{683EC27B-3503-4EF4-8F33-1D20291D97A9}"/>
          </ac:spMkLst>
        </pc:spChg>
      </pc:sldChg>
      <pc:sldChg chg="del">
        <pc:chgData name="PCISCFLO (FLORES ORIHUELA, CARLOS ALBERTO)" userId="a41dd7e3-237f-4058-be45-e0b2043833aa" providerId="ADAL" clId="{F9D52018-611C-448E-B8EF-3EAF57F08801}" dt="2022-05-10T04:59:53.019" v="126" actId="47"/>
        <pc:sldMkLst>
          <pc:docMk/>
          <pc:sldMk cId="3696935631" sldId="268"/>
        </pc:sldMkLst>
      </pc:sldChg>
      <pc:sldChg chg="modSp mod ord">
        <pc:chgData name="PCISCFLO (FLORES ORIHUELA, CARLOS ALBERTO)" userId="a41dd7e3-237f-4058-be45-e0b2043833aa" providerId="ADAL" clId="{F9D52018-611C-448E-B8EF-3EAF57F08801}" dt="2022-05-18T15:37:51.940" v="1688" actId="14100"/>
        <pc:sldMkLst>
          <pc:docMk/>
          <pc:sldMk cId="1816324564" sldId="269"/>
        </pc:sldMkLst>
        <pc:spChg chg="mod">
          <ac:chgData name="PCISCFLO (FLORES ORIHUELA, CARLOS ALBERTO)" userId="a41dd7e3-237f-4058-be45-e0b2043833aa" providerId="ADAL" clId="{F9D52018-611C-448E-B8EF-3EAF57F08801}" dt="2022-05-18T15:37:51.940" v="1688" actId="14100"/>
          <ac:spMkLst>
            <pc:docMk/>
            <pc:sldMk cId="1816324564" sldId="269"/>
            <ac:spMk id="8" creationId="{0E3FF6C9-DAAC-4AE1-91C9-B10DC810720B}"/>
          </ac:spMkLst>
        </pc:spChg>
      </pc:sldChg>
      <pc:sldChg chg="addSp delSp modSp mod">
        <pc:chgData name="PCISCFLO (FLORES ORIHUELA, CARLOS ALBERTO)" userId="a41dd7e3-237f-4058-be45-e0b2043833aa" providerId="ADAL" clId="{F9D52018-611C-448E-B8EF-3EAF57F08801}" dt="2022-05-10T22:27:57.109" v="1530" actId="403"/>
        <pc:sldMkLst>
          <pc:docMk/>
          <pc:sldMk cId="4043268415" sldId="270"/>
        </pc:sldMkLst>
        <pc:spChg chg="mod ord">
          <ac:chgData name="PCISCFLO (FLORES ORIHUELA, CARLOS ALBERTO)" userId="a41dd7e3-237f-4058-be45-e0b2043833aa" providerId="ADAL" clId="{F9D52018-611C-448E-B8EF-3EAF57F08801}" dt="2022-05-10T22:27:57.109" v="1530" actId="403"/>
          <ac:spMkLst>
            <pc:docMk/>
            <pc:sldMk cId="4043268415" sldId="270"/>
            <ac:spMk id="3" creationId="{BE53B953-7F00-4085-9116-3B667909809F}"/>
          </ac:spMkLst>
        </pc:spChg>
        <pc:spChg chg="add del">
          <ac:chgData name="PCISCFLO (FLORES ORIHUELA, CARLOS ALBERTO)" userId="a41dd7e3-237f-4058-be45-e0b2043833aa" providerId="ADAL" clId="{F9D52018-611C-448E-B8EF-3EAF57F08801}" dt="2022-05-10T22:27:43.749" v="1527" actId="26606"/>
          <ac:spMkLst>
            <pc:docMk/>
            <pc:sldMk cId="4043268415" sldId="270"/>
            <ac:spMk id="71" creationId="{E8A8EAB8-D2FF-444D-B34B-7D32F106AD0E}"/>
          </ac:spMkLst>
        </pc:spChg>
        <pc:spChg chg="add del">
          <ac:chgData name="PCISCFLO (FLORES ORIHUELA, CARLOS ALBERTO)" userId="a41dd7e3-237f-4058-be45-e0b2043833aa" providerId="ADAL" clId="{F9D52018-611C-448E-B8EF-3EAF57F08801}" dt="2022-05-10T22:27:43.749" v="1527" actId="26606"/>
          <ac:spMkLst>
            <pc:docMk/>
            <pc:sldMk cId="4043268415" sldId="270"/>
            <ac:spMk id="73" creationId="{9DD005C1-8C51-42D6-9BEE-B9B83849743D}"/>
          </ac:spMkLst>
        </pc:spChg>
        <pc:spChg chg="add del">
          <ac:chgData name="PCISCFLO (FLORES ORIHUELA, CARLOS ALBERTO)" userId="a41dd7e3-237f-4058-be45-e0b2043833aa" providerId="ADAL" clId="{F9D52018-611C-448E-B8EF-3EAF57F08801}" dt="2022-05-10T22:27:43.749" v="1527" actId="26606"/>
          <ac:spMkLst>
            <pc:docMk/>
            <pc:sldMk cId="4043268415" sldId="270"/>
            <ac:spMk id="75" creationId="{C61F2F60-14E3-4196-B7CE-175E46F04481}"/>
          </ac:spMkLst>
        </pc:spChg>
        <pc:spChg chg="add del">
          <ac:chgData name="PCISCFLO (FLORES ORIHUELA, CARLOS ALBERTO)" userId="a41dd7e3-237f-4058-be45-e0b2043833aa" providerId="ADAL" clId="{F9D52018-611C-448E-B8EF-3EAF57F08801}" dt="2022-05-10T22:27:36.880" v="1526" actId="26606"/>
          <ac:spMkLst>
            <pc:docMk/>
            <pc:sldMk cId="4043268415" sldId="270"/>
            <ac:spMk id="135" creationId="{4038CB10-1F5C-4D54-9DF7-12586DE5B007}"/>
          </ac:spMkLst>
        </pc:spChg>
        <pc:spChg chg="add del">
          <ac:chgData name="PCISCFLO (FLORES ORIHUELA, CARLOS ALBERTO)" userId="a41dd7e3-237f-4058-be45-e0b2043833aa" providerId="ADAL" clId="{F9D52018-611C-448E-B8EF-3EAF57F08801}" dt="2022-05-10T22:27:36.880" v="1526" actId="26606"/>
          <ac:spMkLst>
            <pc:docMk/>
            <pc:sldMk cId="4043268415" sldId="270"/>
            <ac:spMk id="137" creationId="{73ED6512-6858-4552-B699-9A97FE9A4EA2}"/>
          </ac:spMkLst>
        </pc:spChg>
        <pc:spChg chg="add">
          <ac:chgData name="PCISCFLO (FLORES ORIHUELA, CARLOS ALBERTO)" userId="a41dd7e3-237f-4058-be45-e0b2043833aa" providerId="ADAL" clId="{F9D52018-611C-448E-B8EF-3EAF57F08801}" dt="2022-05-10T22:27:43.749" v="1527" actId="26606"/>
          <ac:spMkLst>
            <pc:docMk/>
            <pc:sldMk cId="4043268415" sldId="270"/>
            <ac:spMk id="10244" creationId="{04812C46-200A-4DEB-A05E-3ED6C68C2387}"/>
          </ac:spMkLst>
        </pc:spChg>
        <pc:spChg chg="add">
          <ac:chgData name="PCISCFLO (FLORES ORIHUELA, CARLOS ALBERTO)" userId="a41dd7e3-237f-4058-be45-e0b2043833aa" providerId="ADAL" clId="{F9D52018-611C-448E-B8EF-3EAF57F08801}" dt="2022-05-10T22:27:43.749" v="1527" actId="26606"/>
          <ac:spMkLst>
            <pc:docMk/>
            <pc:sldMk cId="4043268415" sldId="270"/>
            <ac:spMk id="10245" creationId="{D1EA859B-E555-4109-94F3-6700E046E008}"/>
          </ac:spMkLst>
        </pc:spChg>
        <pc:picChg chg="mod">
          <ac:chgData name="PCISCFLO (FLORES ORIHUELA, CARLOS ALBERTO)" userId="a41dd7e3-237f-4058-be45-e0b2043833aa" providerId="ADAL" clId="{F9D52018-611C-448E-B8EF-3EAF57F08801}" dt="2022-05-10T22:27:43.749" v="1527" actId="26606"/>
          <ac:picMkLst>
            <pc:docMk/>
            <pc:sldMk cId="4043268415" sldId="270"/>
            <ac:picMk id="10242" creationId="{78538B45-7F3B-4DB3-A68D-1EB2C95C26DE}"/>
          </ac:picMkLst>
        </pc:picChg>
      </pc:sldChg>
      <pc:sldChg chg="addSp delSp modSp mod setBg setClrOvrMap">
        <pc:chgData name="PCISCFLO (FLORES ORIHUELA, CARLOS ALBERTO)" userId="a41dd7e3-237f-4058-be45-e0b2043833aa" providerId="ADAL" clId="{F9D52018-611C-448E-B8EF-3EAF57F08801}" dt="2022-05-18T16:36:39.296" v="1776" actId="6549"/>
        <pc:sldMkLst>
          <pc:docMk/>
          <pc:sldMk cId="1992984850" sldId="272"/>
        </pc:sldMkLst>
        <pc:spChg chg="mod ord">
          <ac:chgData name="PCISCFLO (FLORES ORIHUELA, CARLOS ALBERTO)" userId="a41dd7e3-237f-4058-be45-e0b2043833aa" providerId="ADAL" clId="{F9D52018-611C-448E-B8EF-3EAF57F08801}" dt="2022-05-18T16:36:39.296" v="1776" actId="6549"/>
          <ac:spMkLst>
            <pc:docMk/>
            <pc:sldMk cId="1992984850" sldId="272"/>
            <ac:spMk id="3" creationId="{4AF2CC6C-4294-4C52-8EED-D29FFFC4BDFA}"/>
          </ac:spMkLst>
        </pc:spChg>
        <pc:spChg chg="add del">
          <ac:chgData name="PCISCFLO (FLORES ORIHUELA, CARLOS ALBERTO)" userId="a41dd7e3-237f-4058-be45-e0b2043833aa" providerId="ADAL" clId="{F9D52018-611C-448E-B8EF-3EAF57F08801}" dt="2022-05-12T11:43:53.137" v="1652" actId="26606"/>
          <ac:spMkLst>
            <pc:docMk/>
            <pc:sldMk cId="1992984850" sldId="272"/>
            <ac:spMk id="19" creationId="{E8A8EAB8-D2FF-444D-B34B-7D32F106AD0E}"/>
          </ac:spMkLst>
        </pc:spChg>
        <pc:spChg chg="add del">
          <ac:chgData name="PCISCFLO (FLORES ORIHUELA, CARLOS ALBERTO)" userId="a41dd7e3-237f-4058-be45-e0b2043833aa" providerId="ADAL" clId="{F9D52018-611C-448E-B8EF-3EAF57F08801}" dt="2022-05-12T11:43:53.137" v="1652" actId="26606"/>
          <ac:spMkLst>
            <pc:docMk/>
            <pc:sldMk cId="1992984850" sldId="272"/>
            <ac:spMk id="21" creationId="{C61F2F60-14E3-4196-B7CE-175E46F04481}"/>
          </ac:spMkLst>
        </pc:spChg>
        <pc:spChg chg="add del">
          <ac:chgData name="PCISCFLO (FLORES ORIHUELA, CARLOS ALBERTO)" userId="a41dd7e3-237f-4058-be45-e0b2043833aa" providerId="ADAL" clId="{F9D52018-611C-448E-B8EF-3EAF57F08801}" dt="2022-05-12T11:43:13.277" v="1645" actId="26606"/>
          <ac:spMkLst>
            <pc:docMk/>
            <pc:sldMk cId="1992984850" sldId="272"/>
            <ac:spMk id="23" creationId="{2C6A2225-94AF-4BC4-98F4-77746E7B10A9}"/>
          </ac:spMkLst>
        </pc:spChg>
        <pc:spChg chg="add del">
          <ac:chgData name="PCISCFLO (FLORES ORIHUELA, CARLOS ALBERTO)" userId="a41dd7e3-237f-4058-be45-e0b2043833aa" providerId="ADAL" clId="{F9D52018-611C-448E-B8EF-3EAF57F08801}" dt="2022-05-12T11:43:13.277" v="1645" actId="26606"/>
          <ac:spMkLst>
            <pc:docMk/>
            <pc:sldMk cId="1992984850" sldId="272"/>
            <ac:spMk id="24" creationId="{46EA0402-5843-4D53-BF9C-BE7205812062}"/>
          </ac:spMkLst>
        </pc:spChg>
        <pc:spChg chg="add del">
          <ac:chgData name="PCISCFLO (FLORES ORIHUELA, CARLOS ALBERTO)" userId="a41dd7e3-237f-4058-be45-e0b2043833aa" providerId="ADAL" clId="{F9D52018-611C-448E-B8EF-3EAF57F08801}" dt="2022-05-12T11:43:13.277" v="1645" actId="26606"/>
          <ac:spMkLst>
            <pc:docMk/>
            <pc:sldMk cId="1992984850" sldId="272"/>
            <ac:spMk id="25" creationId="{648F5915-2CE1-4F74-88C5-D4366893D2DF}"/>
          </ac:spMkLst>
        </pc:spChg>
        <pc:spChg chg="add del">
          <ac:chgData name="PCISCFLO (FLORES ORIHUELA, CARLOS ALBERTO)" userId="a41dd7e3-237f-4058-be45-e0b2043833aa" providerId="ADAL" clId="{F9D52018-611C-448E-B8EF-3EAF57F08801}" dt="2022-05-12T11:42:50.217" v="1643" actId="26606"/>
          <ac:spMkLst>
            <pc:docMk/>
            <pc:sldMk cId="1992984850" sldId="272"/>
            <ac:spMk id="26" creationId="{231598CC-E9D8-46F1-A31D-21527BFD635F}"/>
          </ac:spMkLst>
        </pc:spChg>
        <pc:spChg chg="add del">
          <ac:chgData name="PCISCFLO (FLORES ORIHUELA, CARLOS ALBERTO)" userId="a41dd7e3-237f-4058-be45-e0b2043833aa" providerId="ADAL" clId="{F9D52018-611C-448E-B8EF-3EAF57F08801}" dt="2022-05-12T11:43:13.277" v="1645" actId="26606"/>
          <ac:spMkLst>
            <pc:docMk/>
            <pc:sldMk cId="1992984850" sldId="272"/>
            <ac:spMk id="27" creationId="{91B43EC4-7D6F-44CA-82DD-103883D2366B}"/>
          </ac:spMkLst>
        </pc:spChg>
        <pc:spChg chg="add del">
          <ac:chgData name="PCISCFLO (FLORES ORIHUELA, CARLOS ALBERTO)" userId="a41dd7e3-237f-4058-be45-e0b2043833aa" providerId="ADAL" clId="{F9D52018-611C-448E-B8EF-3EAF57F08801}" dt="2022-05-12T11:42:50.217" v="1643" actId="26606"/>
          <ac:spMkLst>
            <pc:docMk/>
            <pc:sldMk cId="1992984850" sldId="272"/>
            <ac:spMk id="28" creationId="{CB147A70-DC29-4DDF-A34C-2B82C6E2295E}"/>
          </ac:spMkLst>
        </pc:spChg>
        <pc:spChg chg="add del">
          <ac:chgData name="PCISCFLO (FLORES ORIHUELA, CARLOS ALBERTO)" userId="a41dd7e3-237f-4058-be45-e0b2043833aa" providerId="ADAL" clId="{F9D52018-611C-448E-B8EF-3EAF57F08801}" dt="2022-05-12T11:43:44.512" v="1651" actId="26606"/>
          <ac:spMkLst>
            <pc:docMk/>
            <pc:sldMk cId="1992984850" sldId="272"/>
            <ac:spMk id="29" creationId="{2C6A2225-94AF-4BC4-98F4-77746E7B10A9}"/>
          </ac:spMkLst>
        </pc:spChg>
        <pc:spChg chg="add del">
          <ac:chgData name="PCISCFLO (FLORES ORIHUELA, CARLOS ALBERTO)" userId="a41dd7e3-237f-4058-be45-e0b2043833aa" providerId="ADAL" clId="{F9D52018-611C-448E-B8EF-3EAF57F08801}" dt="2022-05-12T11:42:50.217" v="1643" actId="26606"/>
          <ac:spMkLst>
            <pc:docMk/>
            <pc:sldMk cId="1992984850" sldId="272"/>
            <ac:spMk id="30" creationId="{3B438362-1E1E-4C62-A99E-4134CB16366C}"/>
          </ac:spMkLst>
        </pc:spChg>
        <pc:spChg chg="add del">
          <ac:chgData name="PCISCFLO (FLORES ORIHUELA, CARLOS ALBERTO)" userId="a41dd7e3-237f-4058-be45-e0b2043833aa" providerId="ADAL" clId="{F9D52018-611C-448E-B8EF-3EAF57F08801}" dt="2022-05-12T11:43:26.793" v="1647" actId="26606"/>
          <ac:spMkLst>
            <pc:docMk/>
            <pc:sldMk cId="1992984850" sldId="272"/>
            <ac:spMk id="31" creationId="{327D73B4-9F5C-4A64-A179-51B9500CB8B5}"/>
          </ac:spMkLst>
        </pc:spChg>
        <pc:spChg chg="add del">
          <ac:chgData name="PCISCFLO (FLORES ORIHUELA, CARLOS ALBERTO)" userId="a41dd7e3-237f-4058-be45-e0b2043833aa" providerId="ADAL" clId="{F9D52018-611C-448E-B8EF-3EAF57F08801}" dt="2022-05-12T11:42:50.217" v="1643" actId="26606"/>
          <ac:spMkLst>
            <pc:docMk/>
            <pc:sldMk cId="1992984850" sldId="272"/>
            <ac:spMk id="32" creationId="{6C077334-5571-4B83-A83E-4CCCFA7B5E8A}"/>
          </ac:spMkLst>
        </pc:spChg>
        <pc:spChg chg="add del">
          <ac:chgData name="PCISCFLO (FLORES ORIHUELA, CARLOS ALBERTO)" userId="a41dd7e3-237f-4058-be45-e0b2043833aa" providerId="ADAL" clId="{F9D52018-611C-448E-B8EF-3EAF57F08801}" dt="2022-05-12T11:43:44.512" v="1651" actId="26606"/>
          <ac:spMkLst>
            <pc:docMk/>
            <pc:sldMk cId="1992984850" sldId="272"/>
            <ac:spMk id="35" creationId="{46EA0402-5843-4D53-BF9C-BE7205812062}"/>
          </ac:spMkLst>
        </pc:spChg>
        <pc:spChg chg="add del">
          <ac:chgData name="PCISCFLO (FLORES ORIHUELA, CARLOS ALBERTO)" userId="a41dd7e3-237f-4058-be45-e0b2043833aa" providerId="ADAL" clId="{F9D52018-611C-448E-B8EF-3EAF57F08801}" dt="2022-05-12T11:42:50.217" v="1643" actId="26606"/>
          <ac:spMkLst>
            <pc:docMk/>
            <pc:sldMk cId="1992984850" sldId="272"/>
            <ac:spMk id="36" creationId="{0F646DF8-223D-47DD-95B1-F2654229E56C}"/>
          </ac:spMkLst>
        </pc:spChg>
        <pc:spChg chg="add del">
          <ac:chgData name="PCISCFLO (FLORES ORIHUELA, CARLOS ALBERTO)" userId="a41dd7e3-237f-4058-be45-e0b2043833aa" providerId="ADAL" clId="{F9D52018-611C-448E-B8EF-3EAF57F08801}" dt="2022-05-12T11:43:26.793" v="1647" actId="26606"/>
          <ac:spMkLst>
            <pc:docMk/>
            <pc:sldMk cId="1992984850" sldId="272"/>
            <ac:spMk id="37" creationId="{AB673405-BF85-493E-8558-0DCBEDB2BB49}"/>
          </ac:spMkLst>
        </pc:spChg>
        <pc:spChg chg="add del">
          <ac:chgData name="PCISCFLO (FLORES ORIHUELA, CARLOS ALBERTO)" userId="a41dd7e3-237f-4058-be45-e0b2043833aa" providerId="ADAL" clId="{F9D52018-611C-448E-B8EF-3EAF57F08801}" dt="2022-05-12T11:42:50.217" v="1643" actId="26606"/>
          <ac:spMkLst>
            <pc:docMk/>
            <pc:sldMk cId="1992984850" sldId="272"/>
            <ac:spMk id="38" creationId="{4D3DC50D-CA0F-48F9-B17E-20D8669AA4E0}"/>
          </ac:spMkLst>
        </pc:spChg>
        <pc:spChg chg="add del">
          <ac:chgData name="PCISCFLO (FLORES ORIHUELA, CARLOS ALBERTO)" userId="a41dd7e3-237f-4058-be45-e0b2043833aa" providerId="ADAL" clId="{F9D52018-611C-448E-B8EF-3EAF57F08801}" dt="2022-05-12T11:43:26.793" v="1647" actId="26606"/>
          <ac:spMkLst>
            <pc:docMk/>
            <pc:sldMk cId="1992984850" sldId="272"/>
            <ac:spMk id="39" creationId="{C64EAE84-A813-4501-BC71-DBD14BA0265E}"/>
          </ac:spMkLst>
        </pc:spChg>
        <pc:spChg chg="add del">
          <ac:chgData name="PCISCFLO (FLORES ORIHUELA, CARLOS ALBERTO)" userId="a41dd7e3-237f-4058-be45-e0b2043833aa" providerId="ADAL" clId="{F9D52018-611C-448E-B8EF-3EAF57F08801}" dt="2022-05-12T11:43:26.793" v="1647" actId="26606"/>
          <ac:spMkLst>
            <pc:docMk/>
            <pc:sldMk cId="1992984850" sldId="272"/>
            <ac:spMk id="40" creationId="{E3020543-B24B-4EC4-8FFC-8DD88EEA91A8}"/>
          </ac:spMkLst>
        </pc:spChg>
        <pc:spChg chg="add del">
          <ac:chgData name="PCISCFLO (FLORES ORIHUELA, CARLOS ALBERTO)" userId="a41dd7e3-237f-4058-be45-e0b2043833aa" providerId="ADAL" clId="{F9D52018-611C-448E-B8EF-3EAF57F08801}" dt="2022-05-12T11:43:44.512" v="1651" actId="26606"/>
          <ac:spMkLst>
            <pc:docMk/>
            <pc:sldMk cId="1992984850" sldId="272"/>
            <ac:spMk id="42" creationId="{648F5915-2CE1-4F74-88C5-D4366893D2DF}"/>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3" creationId="{E4D938A4-397D-4F8D-ADFF-E916F0E8C8F9}"/>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4" creationId="{CB147A70-DC29-4DDF-A34C-2B82C6E2295E}"/>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6" creationId="{6C077334-5571-4B83-A83E-4CCCFA7B5E8A}"/>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7" creationId="{3B438362-1E1E-4C62-A99E-4134CB16366C}"/>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8" creationId="{0F646DF8-223D-47DD-95B1-F2654229E56C}"/>
          </ac:spMkLst>
        </pc:spChg>
        <pc:spChg chg="add del">
          <ac:chgData name="PCISCFLO (FLORES ORIHUELA, CARLOS ALBERTO)" userId="a41dd7e3-237f-4058-be45-e0b2043833aa" providerId="ADAL" clId="{F9D52018-611C-448E-B8EF-3EAF57F08801}" dt="2022-05-12T11:43:30.111" v="1649" actId="26606"/>
          <ac:spMkLst>
            <pc:docMk/>
            <pc:sldMk cId="1992984850" sldId="272"/>
            <ac:spMk id="49" creationId="{4D3DC50D-CA0F-48F9-B17E-20D8669AA4E0}"/>
          </ac:spMkLst>
        </pc:spChg>
        <pc:spChg chg="add del">
          <ac:chgData name="PCISCFLO (FLORES ORIHUELA, CARLOS ALBERTO)" userId="a41dd7e3-237f-4058-be45-e0b2043833aa" providerId="ADAL" clId="{F9D52018-611C-448E-B8EF-3EAF57F08801}" dt="2022-05-12T11:43:44.512" v="1651" actId="26606"/>
          <ac:spMkLst>
            <pc:docMk/>
            <pc:sldMk cId="1992984850" sldId="272"/>
            <ac:spMk id="50" creationId="{91B43EC4-7D6F-44CA-82DD-103883D2366B}"/>
          </ac:spMkLst>
        </pc:spChg>
        <pc:spChg chg="add del">
          <ac:chgData name="PCISCFLO (FLORES ORIHUELA, CARLOS ALBERTO)" userId="a41dd7e3-237f-4058-be45-e0b2043833aa" providerId="ADAL" clId="{F9D52018-611C-448E-B8EF-3EAF57F08801}" dt="2022-05-12T11:44:24.181" v="1661" actId="26606"/>
          <ac:spMkLst>
            <pc:docMk/>
            <pc:sldMk cId="1992984850" sldId="272"/>
            <ac:spMk id="51" creationId="{DCFD1A13-2B88-47B7-AAE9-AD6F3296EE2F}"/>
          </ac:spMkLst>
        </pc:spChg>
        <pc:spChg chg="add del">
          <ac:chgData name="PCISCFLO (FLORES ORIHUELA, CARLOS ALBERTO)" userId="a41dd7e3-237f-4058-be45-e0b2043833aa" providerId="ADAL" clId="{F9D52018-611C-448E-B8EF-3EAF57F08801}" dt="2022-05-12T11:44:24.181" v="1661" actId="26606"/>
          <ac:spMkLst>
            <pc:docMk/>
            <pc:sldMk cId="1992984850" sldId="272"/>
            <ac:spMk id="52" creationId="{F5CE4102-C93A-420A-98A7-5A7DD0C5C5B1}"/>
          </ac:spMkLst>
        </pc:spChg>
        <pc:spChg chg="add">
          <ac:chgData name="PCISCFLO (FLORES ORIHUELA, CARLOS ALBERTO)" userId="a41dd7e3-237f-4058-be45-e0b2043833aa" providerId="ADAL" clId="{F9D52018-611C-448E-B8EF-3EAF57F08801}" dt="2022-05-12T11:44:24.181" v="1661" actId="26606"/>
          <ac:spMkLst>
            <pc:docMk/>
            <pc:sldMk cId="1992984850" sldId="272"/>
            <ac:spMk id="57" creationId="{C62225A2-D3F0-45D1-9C47-B10375316553}"/>
          </ac:spMkLst>
        </pc:spChg>
        <pc:spChg chg="add">
          <ac:chgData name="PCISCFLO (FLORES ORIHUELA, CARLOS ALBERTO)" userId="a41dd7e3-237f-4058-be45-e0b2043833aa" providerId="ADAL" clId="{F9D52018-611C-448E-B8EF-3EAF57F08801}" dt="2022-05-12T11:44:24.181" v="1661" actId="26606"/>
          <ac:spMkLst>
            <pc:docMk/>
            <pc:sldMk cId="1992984850" sldId="272"/>
            <ac:spMk id="59" creationId="{1B9FBFA8-6AF4-4091-9C8B-DEC6D89338F0}"/>
          </ac:spMkLst>
        </pc:spChg>
        <pc:grpChg chg="add del">
          <ac:chgData name="PCISCFLO (FLORES ORIHUELA, CARLOS ALBERTO)" userId="a41dd7e3-237f-4058-be45-e0b2043833aa" providerId="ADAL" clId="{F9D52018-611C-448E-B8EF-3EAF57F08801}" dt="2022-05-12T11:43:26.793" v="1647" actId="26606"/>
          <ac:grpSpMkLst>
            <pc:docMk/>
            <pc:sldMk cId="1992984850" sldId="272"/>
            <ac:grpSpMk id="33" creationId="{05BBA018-FA75-43BF-99E6-1F5245727D29}"/>
          </ac:grpSpMkLst>
        </pc:grpChg>
        <pc:picChg chg="mod ord">
          <ac:chgData name="PCISCFLO (FLORES ORIHUELA, CARLOS ALBERTO)" userId="a41dd7e3-237f-4058-be45-e0b2043833aa" providerId="ADAL" clId="{F9D52018-611C-448E-B8EF-3EAF57F08801}" dt="2022-05-12T11:44:24.181" v="1661" actId="26606"/>
          <ac:picMkLst>
            <pc:docMk/>
            <pc:sldMk cId="1992984850" sldId="272"/>
            <ac:picMk id="7" creationId="{DF4E96CC-0DCC-4F20-9451-2A1690EC8990}"/>
          </ac:picMkLst>
        </pc:picChg>
        <pc:picChg chg="mod ord">
          <ac:chgData name="PCISCFLO (FLORES ORIHUELA, CARLOS ALBERTO)" userId="a41dd7e3-237f-4058-be45-e0b2043833aa" providerId="ADAL" clId="{F9D52018-611C-448E-B8EF-3EAF57F08801}" dt="2022-05-12T11:44:24.181" v="1661" actId="26606"/>
          <ac:picMkLst>
            <pc:docMk/>
            <pc:sldMk cId="1992984850" sldId="272"/>
            <ac:picMk id="11" creationId="{64D1C88E-8EB5-48A9-8A81-9EA70C1A181A}"/>
          </ac:picMkLst>
        </pc:picChg>
        <pc:cxnChg chg="add del">
          <ac:chgData name="PCISCFLO (FLORES ORIHUELA, CARLOS ALBERTO)" userId="a41dd7e3-237f-4058-be45-e0b2043833aa" providerId="ADAL" clId="{F9D52018-611C-448E-B8EF-3EAF57F08801}" dt="2022-05-12T11:42:50.217" v="1643" actId="26606"/>
          <ac:cxnSpMkLst>
            <pc:docMk/>
            <pc:sldMk cId="1992984850" sldId="272"/>
            <ac:cxnSpMk id="34" creationId="{2F61ABFD-DE05-41FD-A6B7-6D40196C1570}"/>
          </ac:cxnSpMkLst>
        </pc:cxnChg>
        <pc:cxnChg chg="add del">
          <ac:chgData name="PCISCFLO (FLORES ORIHUELA, CARLOS ALBERTO)" userId="a41dd7e3-237f-4058-be45-e0b2043833aa" providerId="ADAL" clId="{F9D52018-611C-448E-B8EF-3EAF57F08801}" dt="2022-05-12T11:43:26.793" v="1647" actId="26606"/>
          <ac:cxnSpMkLst>
            <pc:docMk/>
            <pc:sldMk cId="1992984850" sldId="272"/>
            <ac:cxnSpMk id="41" creationId="{C49DA8F6-BCC1-4447-B54C-57856834B94B}"/>
          </ac:cxnSpMkLst>
        </pc:cxnChg>
        <pc:cxnChg chg="add del">
          <ac:chgData name="PCISCFLO (FLORES ORIHUELA, CARLOS ALBERTO)" userId="a41dd7e3-237f-4058-be45-e0b2043833aa" providerId="ADAL" clId="{F9D52018-611C-448E-B8EF-3EAF57F08801}" dt="2022-05-12T11:43:30.111" v="1649" actId="26606"/>
          <ac:cxnSpMkLst>
            <pc:docMk/>
            <pc:sldMk cId="1992984850" sldId="272"/>
            <ac:cxnSpMk id="45" creationId="{2F61ABFD-DE05-41FD-A6B7-6D40196C1570}"/>
          </ac:cxnSpMkLst>
        </pc:cxnChg>
      </pc:sldChg>
      <pc:sldChg chg="addSp delSp modSp mod">
        <pc:chgData name="PCISCFLO (FLORES ORIHUELA, CARLOS ALBERTO)" userId="a41dd7e3-237f-4058-be45-e0b2043833aa" providerId="ADAL" clId="{F9D52018-611C-448E-B8EF-3EAF57F08801}" dt="2022-05-18T15:25:58.880" v="1686" actId="108"/>
        <pc:sldMkLst>
          <pc:docMk/>
          <pc:sldMk cId="3631863637" sldId="273"/>
        </pc:sldMkLst>
        <pc:spChg chg="mod">
          <ac:chgData name="PCISCFLO (FLORES ORIHUELA, CARLOS ALBERTO)" userId="a41dd7e3-237f-4058-be45-e0b2043833aa" providerId="ADAL" clId="{F9D52018-611C-448E-B8EF-3EAF57F08801}" dt="2022-05-10T22:27:01.062" v="1520" actId="26606"/>
          <ac:spMkLst>
            <pc:docMk/>
            <pc:sldMk cId="3631863637" sldId="273"/>
            <ac:spMk id="2" creationId="{3E3BA6F4-E42D-4239-A1C7-2FAB2D14201E}"/>
          </ac:spMkLst>
        </pc:spChg>
        <pc:spChg chg="mod">
          <ac:chgData name="PCISCFLO (FLORES ORIHUELA, CARLOS ALBERTO)" userId="a41dd7e3-237f-4058-be45-e0b2043833aa" providerId="ADAL" clId="{F9D52018-611C-448E-B8EF-3EAF57F08801}" dt="2022-05-18T15:25:58.880" v="1686" actId="108"/>
          <ac:spMkLst>
            <pc:docMk/>
            <pc:sldMk cId="3631863637" sldId="273"/>
            <ac:spMk id="3" creationId="{12D3B065-0B9F-45C7-8687-B4F4958A5684}"/>
          </ac:spMkLst>
        </pc:spChg>
        <pc:spChg chg="del">
          <ac:chgData name="PCISCFLO (FLORES ORIHUELA, CARLOS ALBERTO)" userId="a41dd7e3-237f-4058-be45-e0b2043833aa" providerId="ADAL" clId="{F9D52018-611C-448E-B8EF-3EAF57F08801}" dt="2022-05-10T22:27:01.062" v="1520" actId="26606"/>
          <ac:spMkLst>
            <pc:docMk/>
            <pc:sldMk cId="3631863637" sldId="273"/>
            <ac:spMk id="8" creationId="{5A0118C5-4F8D-4CF4-BADD-53FEACC6C42A}"/>
          </ac:spMkLst>
        </pc:spChg>
        <pc:spChg chg="del">
          <ac:chgData name="PCISCFLO (FLORES ORIHUELA, CARLOS ALBERTO)" userId="a41dd7e3-237f-4058-be45-e0b2043833aa" providerId="ADAL" clId="{F9D52018-611C-448E-B8EF-3EAF57F08801}" dt="2022-05-10T22:27:01.062" v="1520" actId="26606"/>
          <ac:spMkLst>
            <pc:docMk/>
            <pc:sldMk cId="3631863637" sldId="273"/>
            <ac:spMk id="10" creationId="{4E0A5C5C-2A95-428E-9F6A-0D29EBD57C9F}"/>
          </ac:spMkLst>
        </pc:spChg>
        <pc:spChg chg="del">
          <ac:chgData name="PCISCFLO (FLORES ORIHUELA, CARLOS ALBERTO)" userId="a41dd7e3-237f-4058-be45-e0b2043833aa" providerId="ADAL" clId="{F9D52018-611C-448E-B8EF-3EAF57F08801}" dt="2022-05-10T22:27:01.062" v="1520" actId="26606"/>
          <ac:spMkLst>
            <pc:docMk/>
            <pc:sldMk cId="3631863637" sldId="273"/>
            <ac:spMk id="12" creationId="{1056F38F-7C4E-461D-8709-7D0024AE1F79}"/>
          </ac:spMkLst>
        </pc:spChg>
        <pc:spChg chg="del">
          <ac:chgData name="PCISCFLO (FLORES ORIHUELA, CARLOS ALBERTO)" userId="a41dd7e3-237f-4058-be45-e0b2043833aa" providerId="ADAL" clId="{F9D52018-611C-448E-B8EF-3EAF57F08801}" dt="2022-05-10T22:27:01.062" v="1520" actId="26606"/>
          <ac:spMkLst>
            <pc:docMk/>
            <pc:sldMk cId="3631863637" sldId="273"/>
            <ac:spMk id="14" creationId="{C7278469-3C3C-49CE-AEEE-E176A4900B78}"/>
          </ac:spMkLst>
        </pc:spChg>
        <pc:spChg chg="del">
          <ac:chgData name="PCISCFLO (FLORES ORIHUELA, CARLOS ALBERTO)" userId="a41dd7e3-237f-4058-be45-e0b2043833aa" providerId="ADAL" clId="{F9D52018-611C-448E-B8EF-3EAF57F08801}" dt="2022-05-10T22:27:01.062" v="1520" actId="26606"/>
          <ac:spMkLst>
            <pc:docMk/>
            <pc:sldMk cId="3631863637" sldId="273"/>
            <ac:spMk id="20" creationId="{4C6598AB-1C17-4D54-951C-A082D94ACB7A}"/>
          </ac:spMkLst>
        </pc:spChg>
        <pc:spChg chg="del">
          <ac:chgData name="PCISCFLO (FLORES ORIHUELA, CARLOS ALBERTO)" userId="a41dd7e3-237f-4058-be45-e0b2043833aa" providerId="ADAL" clId="{F9D52018-611C-448E-B8EF-3EAF57F08801}" dt="2022-05-10T22:27:01.062" v="1520" actId="26606"/>
          <ac:spMkLst>
            <pc:docMk/>
            <pc:sldMk cId="3631863637" sldId="273"/>
            <ac:spMk id="22" creationId="{C83B66D7-137D-4AC1-B172-53D60F08BEB5}"/>
          </ac:spMkLst>
        </pc:spChg>
        <pc:spChg chg="add del mod">
          <ac:chgData name="PCISCFLO (FLORES ORIHUELA, CARLOS ALBERTO)" userId="a41dd7e3-237f-4058-be45-e0b2043833aa" providerId="ADAL" clId="{F9D52018-611C-448E-B8EF-3EAF57F08801}" dt="2022-05-10T22:26:57.628" v="1519"/>
          <ac:spMkLst>
            <pc:docMk/>
            <pc:sldMk cId="3631863637" sldId="273"/>
            <ac:spMk id="23" creationId="{04E60947-F9E2-9FB5-4249-DCCC5E3A254F}"/>
          </ac:spMkLst>
        </pc:spChg>
        <pc:spChg chg="del">
          <ac:chgData name="PCISCFLO (FLORES ORIHUELA, CARLOS ALBERTO)" userId="a41dd7e3-237f-4058-be45-e0b2043833aa" providerId="ADAL" clId="{F9D52018-611C-448E-B8EF-3EAF57F08801}" dt="2022-05-10T22:27:01.062" v="1520" actId="26606"/>
          <ac:spMkLst>
            <pc:docMk/>
            <pc:sldMk cId="3631863637" sldId="273"/>
            <ac:spMk id="24" creationId="{F6B92503-6984-4D15-8B98-8718709B785D}"/>
          </ac:spMkLst>
        </pc:spChg>
        <pc:spChg chg="del">
          <ac:chgData name="PCISCFLO (FLORES ORIHUELA, CARLOS ALBERTO)" userId="a41dd7e3-237f-4058-be45-e0b2043833aa" providerId="ADAL" clId="{F9D52018-611C-448E-B8EF-3EAF57F08801}" dt="2022-05-10T22:27:01.062" v="1520" actId="26606"/>
          <ac:spMkLst>
            <pc:docMk/>
            <pc:sldMk cId="3631863637" sldId="273"/>
            <ac:spMk id="26" creationId="{08DDF938-524E-4C18-A47D-C00627832366}"/>
          </ac:spMkLst>
        </pc:spChg>
        <pc:spChg chg="add mod">
          <ac:chgData name="PCISCFLO (FLORES ORIHUELA, CARLOS ALBERTO)" userId="a41dd7e3-237f-4058-be45-e0b2043833aa" providerId="ADAL" clId="{F9D52018-611C-448E-B8EF-3EAF57F08801}" dt="2022-05-10T22:27:13.733" v="1523" actId="1076"/>
          <ac:spMkLst>
            <pc:docMk/>
            <pc:sldMk cId="3631863637" sldId="273"/>
            <ac:spMk id="27" creationId="{CC3596A4-4391-77A4-091C-9C28BF0B51E3}"/>
          </ac:spMkLst>
        </pc:spChg>
        <pc:spChg chg="add">
          <ac:chgData name="PCISCFLO (FLORES ORIHUELA, CARLOS ALBERTO)" userId="a41dd7e3-237f-4058-be45-e0b2043833aa" providerId="ADAL" clId="{F9D52018-611C-448E-B8EF-3EAF57F08801}" dt="2022-05-10T22:27:01.062" v="1520" actId="26606"/>
          <ac:spMkLst>
            <pc:docMk/>
            <pc:sldMk cId="3631863637" sldId="273"/>
            <ac:spMk id="38" creationId="{B775CD93-9DF2-48CB-9F57-1BCA9A46C7FA}"/>
          </ac:spMkLst>
        </pc:spChg>
        <pc:spChg chg="add">
          <ac:chgData name="PCISCFLO (FLORES ORIHUELA, CARLOS ALBERTO)" userId="a41dd7e3-237f-4058-be45-e0b2043833aa" providerId="ADAL" clId="{F9D52018-611C-448E-B8EF-3EAF57F08801}" dt="2022-05-10T22:27:01.062" v="1520" actId="26606"/>
          <ac:spMkLst>
            <pc:docMk/>
            <pc:sldMk cId="3631863637" sldId="273"/>
            <ac:spMk id="40" creationId="{6166C6D1-23AC-49C4-BA07-238E4E9F8CEB}"/>
          </ac:spMkLst>
        </pc:spChg>
        <pc:spChg chg="add">
          <ac:chgData name="PCISCFLO (FLORES ORIHUELA, CARLOS ALBERTO)" userId="a41dd7e3-237f-4058-be45-e0b2043833aa" providerId="ADAL" clId="{F9D52018-611C-448E-B8EF-3EAF57F08801}" dt="2022-05-10T22:27:01.062" v="1520" actId="26606"/>
          <ac:spMkLst>
            <pc:docMk/>
            <pc:sldMk cId="3631863637" sldId="273"/>
            <ac:spMk id="42" creationId="{1C091803-41C2-48E0-9228-5148460C7479}"/>
          </ac:spMkLst>
        </pc:spChg>
        <pc:grpChg chg="del">
          <ac:chgData name="PCISCFLO (FLORES ORIHUELA, CARLOS ALBERTO)" userId="a41dd7e3-237f-4058-be45-e0b2043833aa" providerId="ADAL" clId="{F9D52018-611C-448E-B8EF-3EAF57F08801}" dt="2022-05-10T22:27:01.062" v="1520" actId="26606"/>
          <ac:grpSpMkLst>
            <pc:docMk/>
            <pc:sldMk cId="3631863637" sldId="273"/>
            <ac:grpSpMk id="16" creationId="{93DC754C-7E09-422D-A8BB-AF632E90DFA2}"/>
          </ac:grpSpMkLst>
        </pc:grpChg>
        <pc:grpChg chg="del">
          <ac:chgData name="PCISCFLO (FLORES ORIHUELA, CARLOS ALBERTO)" userId="a41dd7e3-237f-4058-be45-e0b2043833aa" providerId="ADAL" clId="{F9D52018-611C-448E-B8EF-3EAF57F08801}" dt="2022-05-10T22:27:01.062" v="1520" actId="26606"/>
          <ac:grpSpMkLst>
            <pc:docMk/>
            <pc:sldMk cId="3631863637" sldId="273"/>
            <ac:grpSpMk id="28" creationId="{3773FAF5-C452-4455-9411-D6AF5EBD4CA9}"/>
          </ac:grpSpMkLst>
        </pc:grpChg>
      </pc:sldChg>
      <pc:sldChg chg="del">
        <pc:chgData name="PCISCFLO (FLORES ORIHUELA, CARLOS ALBERTO)" userId="a41dd7e3-237f-4058-be45-e0b2043833aa" providerId="ADAL" clId="{F9D52018-611C-448E-B8EF-3EAF57F08801}" dt="2022-05-10T17:11:23.585" v="1332" actId="47"/>
        <pc:sldMkLst>
          <pc:docMk/>
          <pc:sldMk cId="757511077" sldId="274"/>
        </pc:sldMkLst>
      </pc:sldChg>
      <pc:sldChg chg="del">
        <pc:chgData name="PCISCFLO (FLORES ORIHUELA, CARLOS ALBERTO)" userId="a41dd7e3-237f-4058-be45-e0b2043833aa" providerId="ADAL" clId="{F9D52018-611C-448E-B8EF-3EAF57F08801}" dt="2022-05-10T17:11:24.866" v="1333" actId="47"/>
        <pc:sldMkLst>
          <pc:docMk/>
          <pc:sldMk cId="2260123273" sldId="275"/>
        </pc:sldMkLst>
      </pc:sldChg>
      <pc:sldChg chg="addSp modSp mod setBg">
        <pc:chgData name="PCISCFLO (FLORES ORIHUELA, CARLOS ALBERTO)" userId="a41dd7e3-237f-4058-be45-e0b2043833aa" providerId="ADAL" clId="{F9D52018-611C-448E-B8EF-3EAF57F08801}" dt="2022-05-10T16:47:09.541" v="1237" actId="20577"/>
        <pc:sldMkLst>
          <pc:docMk/>
          <pc:sldMk cId="1917576423" sldId="276"/>
        </pc:sldMkLst>
        <pc:spChg chg="mod">
          <ac:chgData name="PCISCFLO (FLORES ORIHUELA, CARLOS ALBERTO)" userId="a41dd7e3-237f-4058-be45-e0b2043833aa" providerId="ADAL" clId="{F9D52018-611C-448E-B8EF-3EAF57F08801}" dt="2022-05-10T16:47:09.541" v="1237" actId="20577"/>
          <ac:spMkLst>
            <pc:docMk/>
            <pc:sldMk cId="1917576423" sldId="276"/>
            <ac:spMk id="2" creationId="{7CD0655D-8F2D-E195-B326-92E26718DF81}"/>
          </ac:spMkLst>
        </pc:spChg>
        <pc:spChg chg="mod">
          <ac:chgData name="PCISCFLO (FLORES ORIHUELA, CARLOS ALBERTO)" userId="a41dd7e3-237f-4058-be45-e0b2043833aa" providerId="ADAL" clId="{F9D52018-611C-448E-B8EF-3EAF57F08801}" dt="2022-05-10T16:47:05.100" v="1235" actId="26606"/>
          <ac:spMkLst>
            <pc:docMk/>
            <pc:sldMk cId="1917576423" sldId="276"/>
            <ac:spMk id="3" creationId="{E30FFCDC-12E2-C4CC-3BD3-1FA6EB87EA22}"/>
          </ac:spMkLst>
        </pc:spChg>
        <pc:spChg chg="add">
          <ac:chgData name="PCISCFLO (FLORES ORIHUELA, CARLOS ALBERTO)" userId="a41dd7e3-237f-4058-be45-e0b2043833aa" providerId="ADAL" clId="{F9D52018-611C-448E-B8EF-3EAF57F08801}" dt="2022-05-10T16:47:05.100" v="1235" actId="26606"/>
          <ac:spMkLst>
            <pc:docMk/>
            <pc:sldMk cId="1917576423" sldId="276"/>
            <ac:spMk id="8" creationId="{6A1473A6-3F22-483E-8A30-80B9D2B14592}"/>
          </ac:spMkLst>
        </pc:spChg>
        <pc:grpChg chg="add">
          <ac:chgData name="PCISCFLO (FLORES ORIHUELA, CARLOS ALBERTO)" userId="a41dd7e3-237f-4058-be45-e0b2043833aa" providerId="ADAL" clId="{F9D52018-611C-448E-B8EF-3EAF57F08801}" dt="2022-05-10T16:47:05.100" v="1235" actId="26606"/>
          <ac:grpSpMkLst>
            <pc:docMk/>
            <pc:sldMk cId="1917576423" sldId="276"/>
            <ac:grpSpMk id="10" creationId="{AA1375E3-3E53-4D75-BAB7-E5929BFCB25F}"/>
          </ac:grpSpMkLst>
        </pc:grpChg>
      </pc:sldChg>
      <pc:sldChg chg="modSp add mod">
        <pc:chgData name="PCISCFLO (FLORES ORIHUELA, CARLOS ALBERTO)" userId="a41dd7e3-237f-4058-be45-e0b2043833aa" providerId="ADAL" clId="{F9D52018-611C-448E-B8EF-3EAF57F08801}" dt="2022-05-18T16:56:33.802" v="1794" actId="20577"/>
        <pc:sldMkLst>
          <pc:docMk/>
          <pc:sldMk cId="563847404" sldId="277"/>
        </pc:sldMkLst>
        <pc:spChg chg="mod">
          <ac:chgData name="PCISCFLO (FLORES ORIHUELA, CARLOS ALBERTO)" userId="a41dd7e3-237f-4058-be45-e0b2043833aa" providerId="ADAL" clId="{F9D52018-611C-448E-B8EF-3EAF57F08801}" dt="2022-05-10T16:32:04.205" v="1162" actId="404"/>
          <ac:spMkLst>
            <pc:docMk/>
            <pc:sldMk cId="563847404" sldId="277"/>
            <ac:spMk id="2" creationId="{41E5EEF5-2733-4A8E-9A83-E727AAC7C559}"/>
          </ac:spMkLst>
        </pc:spChg>
        <pc:spChg chg="mod">
          <ac:chgData name="PCISCFLO (FLORES ORIHUELA, CARLOS ALBERTO)" userId="a41dd7e3-237f-4058-be45-e0b2043833aa" providerId="ADAL" clId="{F9D52018-611C-448E-B8EF-3EAF57F08801}" dt="2022-05-18T16:56:33.802" v="1794" actId="20577"/>
          <ac:spMkLst>
            <pc:docMk/>
            <pc:sldMk cId="563847404" sldId="277"/>
            <ac:spMk id="3" creationId="{19D28D9E-7967-4173-B5CE-86F1D7D96FDB}"/>
          </ac:spMkLst>
        </pc:spChg>
      </pc:sldChg>
      <pc:sldChg chg="modSp modNotesTx">
        <pc:chgData name="PCISCFLO (FLORES ORIHUELA, CARLOS ALBERTO)" userId="a41dd7e3-237f-4058-be45-e0b2043833aa" providerId="ADAL" clId="{F9D52018-611C-448E-B8EF-3EAF57F08801}" dt="2022-05-12T11:45:13.863" v="1680" actId="20577"/>
        <pc:sldMkLst>
          <pc:docMk/>
          <pc:sldMk cId="204274279" sldId="278"/>
        </pc:sldMkLst>
        <pc:picChg chg="mod">
          <ac:chgData name="PCISCFLO (FLORES ORIHUELA, CARLOS ALBERTO)" userId="a41dd7e3-237f-4058-be45-e0b2043833aa" providerId="ADAL" clId="{F9D52018-611C-448E-B8EF-3EAF57F08801}" dt="2022-05-10T16:57:57.298" v="1256" actId="14100"/>
          <ac:picMkLst>
            <pc:docMk/>
            <pc:sldMk cId="204274279" sldId="278"/>
            <ac:picMk id="4098" creationId="{27D7A4EE-F88D-41F8-94F2-2A01E5CB9F54}"/>
          </ac:picMkLst>
        </pc:picChg>
      </pc:sldChg>
      <pc:sldChg chg="modSp mod ord">
        <pc:chgData name="PCISCFLO (FLORES ORIHUELA, CARLOS ALBERTO)" userId="a41dd7e3-237f-4058-be45-e0b2043833aa" providerId="ADAL" clId="{F9D52018-611C-448E-B8EF-3EAF57F08801}" dt="2022-05-10T16:48:30.225" v="1240" actId="1076"/>
        <pc:sldMkLst>
          <pc:docMk/>
          <pc:sldMk cId="3586288494" sldId="279"/>
        </pc:sldMkLst>
        <pc:picChg chg="mod">
          <ac:chgData name="PCISCFLO (FLORES ORIHUELA, CARLOS ALBERTO)" userId="a41dd7e3-237f-4058-be45-e0b2043833aa" providerId="ADAL" clId="{F9D52018-611C-448E-B8EF-3EAF57F08801}" dt="2022-05-10T16:48:30.225" v="1240" actId="1076"/>
          <ac:picMkLst>
            <pc:docMk/>
            <pc:sldMk cId="3586288494" sldId="279"/>
            <ac:picMk id="4" creationId="{14B49099-5A65-895B-071B-89C7D6D889F8}"/>
          </ac:picMkLst>
        </pc:picChg>
      </pc:sldChg>
      <pc:sldChg chg="modSp mod modNotesTx">
        <pc:chgData name="PCISCFLO (FLORES ORIHUELA, CARLOS ALBERTO)" userId="a41dd7e3-237f-4058-be45-e0b2043833aa" providerId="ADAL" clId="{F9D52018-611C-448E-B8EF-3EAF57F08801}" dt="2022-05-10T17:00:02.300" v="1266" actId="1076"/>
        <pc:sldMkLst>
          <pc:docMk/>
          <pc:sldMk cId="797427659" sldId="280"/>
        </pc:sldMkLst>
        <pc:picChg chg="mod">
          <ac:chgData name="PCISCFLO (FLORES ORIHUELA, CARLOS ALBERTO)" userId="a41dd7e3-237f-4058-be45-e0b2043833aa" providerId="ADAL" clId="{F9D52018-611C-448E-B8EF-3EAF57F08801}" dt="2022-05-10T17:00:02.300" v="1266" actId="1076"/>
          <ac:picMkLst>
            <pc:docMk/>
            <pc:sldMk cId="797427659" sldId="280"/>
            <ac:picMk id="2" creationId="{354DB62E-2A0E-B1D2-3EEB-BCB91073332A}"/>
          </ac:picMkLst>
        </pc:picChg>
      </pc:sldChg>
      <pc:sldChg chg="addSp delSp modSp add mod setBg setClrOvrMap modNotesTx">
        <pc:chgData name="PCISCFLO (FLORES ORIHUELA, CARLOS ALBERTO)" userId="a41dd7e3-237f-4058-be45-e0b2043833aa" providerId="ADAL" clId="{F9D52018-611C-448E-B8EF-3EAF57F08801}" dt="2022-05-10T16:59:09.270" v="1265" actId="113"/>
        <pc:sldMkLst>
          <pc:docMk/>
          <pc:sldMk cId="1791755221" sldId="281"/>
        </pc:sldMkLst>
        <pc:spChg chg="mod">
          <ac:chgData name="PCISCFLO (FLORES ORIHUELA, CARLOS ALBERTO)" userId="a41dd7e3-237f-4058-be45-e0b2043833aa" providerId="ADAL" clId="{F9D52018-611C-448E-B8EF-3EAF57F08801}" dt="2022-05-10T16:38:45.522" v="1212" actId="20577"/>
          <ac:spMkLst>
            <pc:docMk/>
            <pc:sldMk cId="1791755221" sldId="281"/>
            <ac:spMk id="3" creationId="{0E94C4FC-5D6D-417C-84DA-CBE85276DC4D}"/>
          </ac:spMkLst>
        </pc:spChg>
        <pc:spChg chg="add del mod">
          <ac:chgData name="PCISCFLO (FLORES ORIHUELA, CARLOS ALBERTO)" userId="a41dd7e3-237f-4058-be45-e0b2043833aa" providerId="ADAL" clId="{F9D52018-611C-448E-B8EF-3EAF57F08801}" dt="2022-05-10T16:38:22.037" v="1189" actId="26606"/>
          <ac:spMkLst>
            <pc:docMk/>
            <pc:sldMk cId="1791755221" sldId="281"/>
            <ac:spMk id="4" creationId="{F0399966-DA83-4B4D-B641-E984172D4B3C}"/>
          </ac:spMkLst>
        </pc:spChg>
        <pc:spChg chg="add del">
          <ac:chgData name="PCISCFLO (FLORES ORIHUELA, CARLOS ALBERTO)" userId="a41dd7e3-237f-4058-be45-e0b2043833aa" providerId="ADAL" clId="{F9D52018-611C-448E-B8EF-3EAF57F08801}" dt="2022-05-10T16:38:06.216" v="1184" actId="26606"/>
          <ac:spMkLst>
            <pc:docMk/>
            <pc:sldMk cId="1791755221" sldId="281"/>
            <ac:spMk id="7" creationId="{09588DA8-065E-4F6F-8EFD-43104AB2E0CF}"/>
          </ac:spMkLst>
        </pc:spChg>
        <pc:spChg chg="add del">
          <ac:chgData name="PCISCFLO (FLORES ORIHUELA, CARLOS ALBERTO)" userId="a41dd7e3-237f-4058-be45-e0b2043833aa" providerId="ADAL" clId="{F9D52018-611C-448E-B8EF-3EAF57F08801}" dt="2022-05-10T16:38:06.216" v="1184" actId="26606"/>
          <ac:spMkLst>
            <pc:docMk/>
            <pc:sldMk cId="1791755221" sldId="281"/>
            <ac:spMk id="8" creationId="{C4285719-470E-454C-AF62-8323075F1F5B}"/>
          </ac:spMkLst>
        </pc:spChg>
        <pc:spChg chg="add del">
          <ac:chgData name="PCISCFLO (FLORES ORIHUELA, CARLOS ALBERTO)" userId="a41dd7e3-237f-4058-be45-e0b2043833aa" providerId="ADAL" clId="{F9D52018-611C-448E-B8EF-3EAF57F08801}" dt="2022-05-10T16:37:57.847" v="1182" actId="26606"/>
          <ac:spMkLst>
            <pc:docMk/>
            <pc:sldMk cId="1791755221" sldId="281"/>
            <ac:spMk id="9" creationId="{100EDD19-6802-4EC3-95CE-CFFAB042CFD6}"/>
          </ac:spMkLst>
        </pc:spChg>
        <pc:spChg chg="add del">
          <ac:chgData name="PCISCFLO (FLORES ORIHUELA, CARLOS ALBERTO)" userId="a41dd7e3-237f-4058-be45-e0b2043833aa" providerId="ADAL" clId="{F9D52018-611C-448E-B8EF-3EAF57F08801}" dt="2022-05-10T16:38:10.875" v="1186" actId="26606"/>
          <ac:spMkLst>
            <pc:docMk/>
            <pc:sldMk cId="1791755221" sldId="281"/>
            <ac:spMk id="10" creationId="{C5E6CFF1-2F42-4E10-9A97-F116F46F53FE}"/>
          </ac:spMkLst>
        </pc:spChg>
        <pc:spChg chg="add del">
          <ac:chgData name="PCISCFLO (FLORES ORIHUELA, CARLOS ALBERTO)" userId="a41dd7e3-237f-4058-be45-e0b2043833aa" providerId="ADAL" clId="{F9D52018-611C-448E-B8EF-3EAF57F08801}" dt="2022-05-10T16:37:57.847" v="1182" actId="26606"/>
          <ac:spMkLst>
            <pc:docMk/>
            <pc:sldMk cId="1791755221" sldId="281"/>
            <ac:spMk id="11" creationId="{DB17E863-922E-4C26-BD64-E8FD41D28661}"/>
          </ac:spMkLst>
        </pc:spChg>
        <pc:spChg chg="add del">
          <ac:chgData name="PCISCFLO (FLORES ORIHUELA, CARLOS ALBERTO)" userId="a41dd7e3-237f-4058-be45-e0b2043833aa" providerId="ADAL" clId="{F9D52018-611C-448E-B8EF-3EAF57F08801}" dt="2022-05-10T16:38:06.216" v="1184" actId="26606"/>
          <ac:spMkLst>
            <pc:docMk/>
            <pc:sldMk cId="1791755221" sldId="281"/>
            <ac:spMk id="13" creationId="{CD9FE4EF-C4D8-49A0-B2FF-81D8DB7D8A24}"/>
          </ac:spMkLst>
        </pc:spChg>
        <pc:spChg chg="add del">
          <ac:chgData name="PCISCFLO (FLORES ORIHUELA, CARLOS ALBERTO)" userId="a41dd7e3-237f-4058-be45-e0b2043833aa" providerId="ADAL" clId="{F9D52018-611C-448E-B8EF-3EAF57F08801}" dt="2022-05-10T16:38:06.216" v="1184" actId="26606"/>
          <ac:spMkLst>
            <pc:docMk/>
            <pc:sldMk cId="1791755221" sldId="281"/>
            <ac:spMk id="15" creationId="{4300840D-0A0B-4512-BACA-B439D5B9C57C}"/>
          </ac:spMkLst>
        </pc:spChg>
        <pc:spChg chg="add del">
          <ac:chgData name="PCISCFLO (FLORES ORIHUELA, CARLOS ALBERTO)" userId="a41dd7e3-237f-4058-be45-e0b2043833aa" providerId="ADAL" clId="{F9D52018-611C-448E-B8EF-3EAF57F08801}" dt="2022-05-10T16:38:06.216" v="1184" actId="26606"/>
          <ac:spMkLst>
            <pc:docMk/>
            <pc:sldMk cId="1791755221" sldId="281"/>
            <ac:spMk id="17" creationId="{D2B78728-A580-49A7-84F9-6EF6F583ADE0}"/>
          </ac:spMkLst>
        </pc:spChg>
        <pc:spChg chg="add del">
          <ac:chgData name="PCISCFLO (FLORES ORIHUELA, CARLOS ALBERTO)" userId="a41dd7e3-237f-4058-be45-e0b2043833aa" providerId="ADAL" clId="{F9D52018-611C-448E-B8EF-3EAF57F08801}" dt="2022-05-10T16:38:06.216" v="1184" actId="26606"/>
          <ac:spMkLst>
            <pc:docMk/>
            <pc:sldMk cId="1791755221" sldId="281"/>
            <ac:spMk id="19" creationId="{38FAA1A1-D861-433F-88FA-1E9D6FD31D11}"/>
          </ac:spMkLst>
        </pc:spChg>
        <pc:spChg chg="add del">
          <ac:chgData name="PCISCFLO (FLORES ORIHUELA, CARLOS ALBERTO)" userId="a41dd7e3-237f-4058-be45-e0b2043833aa" providerId="ADAL" clId="{F9D52018-611C-448E-B8EF-3EAF57F08801}" dt="2022-05-10T16:38:06.216" v="1184" actId="26606"/>
          <ac:spMkLst>
            <pc:docMk/>
            <pc:sldMk cId="1791755221" sldId="281"/>
            <ac:spMk id="21" creationId="{8D71EDA1-87BF-4D5D-AB79-F346FD19278A}"/>
          </ac:spMkLst>
        </pc:spChg>
        <pc:spChg chg="add del">
          <ac:chgData name="PCISCFLO (FLORES ORIHUELA, CARLOS ALBERTO)" userId="a41dd7e3-237f-4058-be45-e0b2043833aa" providerId="ADAL" clId="{F9D52018-611C-448E-B8EF-3EAF57F08801}" dt="2022-05-10T16:38:16.953" v="1188" actId="26606"/>
          <ac:spMkLst>
            <pc:docMk/>
            <pc:sldMk cId="1791755221" sldId="281"/>
            <ac:spMk id="26" creationId="{8DF67618-B87B-4195-8E24-3B126F79FF55}"/>
          </ac:spMkLst>
        </pc:spChg>
        <pc:spChg chg="add del">
          <ac:chgData name="PCISCFLO (FLORES ORIHUELA, CARLOS ALBERTO)" userId="a41dd7e3-237f-4058-be45-e0b2043833aa" providerId="ADAL" clId="{F9D52018-611C-448E-B8EF-3EAF57F08801}" dt="2022-05-10T16:38:16.953" v="1188" actId="26606"/>
          <ac:spMkLst>
            <pc:docMk/>
            <pc:sldMk cId="1791755221" sldId="281"/>
            <ac:spMk id="27" creationId="{64960379-9FF9-400A-A8A8-F5AB633FD3BF}"/>
          </ac:spMkLst>
        </pc:spChg>
        <pc:grpChg chg="add del">
          <ac:chgData name="PCISCFLO (FLORES ORIHUELA, CARLOS ALBERTO)" userId="a41dd7e3-237f-4058-be45-e0b2043833aa" providerId="ADAL" clId="{F9D52018-611C-448E-B8EF-3EAF57F08801}" dt="2022-05-10T16:38:16.953" v="1188" actId="26606"/>
          <ac:grpSpMkLst>
            <pc:docMk/>
            <pc:sldMk cId="1791755221" sldId="281"/>
            <ac:grpSpMk id="18" creationId="{43F5E015-E085-4624-B431-B42414448684}"/>
          </ac:grpSpMkLst>
        </pc:grpChg>
        <pc:grpChg chg="add del">
          <ac:chgData name="PCISCFLO (FLORES ORIHUELA, CARLOS ALBERTO)" userId="a41dd7e3-237f-4058-be45-e0b2043833aa" providerId="ADAL" clId="{F9D52018-611C-448E-B8EF-3EAF57F08801}" dt="2022-05-10T16:38:16.953" v="1188" actId="26606"/>
          <ac:grpSpMkLst>
            <pc:docMk/>
            <pc:sldMk cId="1791755221" sldId="281"/>
            <ac:grpSpMk id="28" creationId="{2C491629-AE25-486B-9B22-2CE4EE8F7E47}"/>
          </ac:grpSpMkLst>
        </pc:grpChg>
        <pc:graphicFrameChg chg="add del">
          <ac:chgData name="PCISCFLO (FLORES ORIHUELA, CARLOS ALBERTO)" userId="a41dd7e3-237f-4058-be45-e0b2043833aa" providerId="ADAL" clId="{F9D52018-611C-448E-B8EF-3EAF57F08801}" dt="2022-05-10T16:37:52.250" v="1180" actId="26606"/>
          <ac:graphicFrameMkLst>
            <pc:docMk/>
            <pc:sldMk cId="1791755221" sldId="281"/>
            <ac:graphicFrameMk id="6" creationId="{34299A6C-5581-F558-80B0-AF8E6EACA845}"/>
          </ac:graphicFrameMkLst>
        </pc:graphicFrameChg>
        <pc:graphicFrameChg chg="add del">
          <ac:chgData name="PCISCFLO (FLORES ORIHUELA, CARLOS ALBERTO)" userId="a41dd7e3-237f-4058-be45-e0b2043833aa" providerId="ADAL" clId="{F9D52018-611C-448E-B8EF-3EAF57F08801}" dt="2022-05-10T16:38:10.875" v="1186" actId="26606"/>
          <ac:graphicFrameMkLst>
            <pc:docMk/>
            <pc:sldMk cId="1791755221" sldId="281"/>
            <ac:graphicFrameMk id="16" creationId="{C6DD35C9-16A4-14E0-E3F3-EDD5E73A0338}"/>
          </ac:graphicFrameMkLst>
        </pc:graphicFrameChg>
        <pc:graphicFrameChg chg="add del">
          <ac:chgData name="PCISCFLO (FLORES ORIHUELA, CARLOS ALBERTO)" userId="a41dd7e3-237f-4058-be45-e0b2043833aa" providerId="ADAL" clId="{F9D52018-611C-448E-B8EF-3EAF57F08801}" dt="2022-05-10T16:38:16.953" v="1188" actId="26606"/>
          <ac:graphicFrameMkLst>
            <pc:docMk/>
            <pc:sldMk cId="1791755221" sldId="281"/>
            <ac:graphicFrameMk id="33" creationId="{8A60CA51-4C81-46D5-2CBA-C33C8D63A020}"/>
          </ac:graphicFrameMkLst>
        </pc:graphicFrameChg>
        <pc:graphicFrameChg chg="add mod">
          <ac:chgData name="PCISCFLO (FLORES ORIHUELA, CARLOS ALBERTO)" userId="a41dd7e3-237f-4058-be45-e0b2043833aa" providerId="ADAL" clId="{F9D52018-611C-448E-B8EF-3EAF57F08801}" dt="2022-05-10T16:58:27.925" v="1262" actId="20577"/>
          <ac:graphicFrameMkLst>
            <pc:docMk/>
            <pc:sldMk cId="1791755221" sldId="281"/>
            <ac:graphicFrameMk id="34" creationId="{34299A6C-5581-F558-80B0-AF8E6EACA845}"/>
          </ac:graphicFrameMkLst>
        </pc:graphicFrameChg>
        <pc:picChg chg="add del">
          <ac:chgData name="PCISCFLO (FLORES ORIHUELA, CARLOS ALBERTO)" userId="a41dd7e3-237f-4058-be45-e0b2043833aa" providerId="ADAL" clId="{F9D52018-611C-448E-B8EF-3EAF57F08801}" dt="2022-05-10T16:38:10.875" v="1186" actId="26606"/>
          <ac:picMkLst>
            <pc:docMk/>
            <pc:sldMk cId="1791755221" sldId="281"/>
            <ac:picMk id="12" creationId="{5D6FF94E-55F4-2EA6-D582-85E5CA601747}"/>
          </ac:picMkLst>
        </pc:picChg>
        <pc:cxnChg chg="add del">
          <ac:chgData name="PCISCFLO (FLORES ORIHUELA, CARLOS ALBERTO)" userId="a41dd7e3-237f-4058-be45-e0b2043833aa" providerId="ADAL" clId="{F9D52018-611C-448E-B8EF-3EAF57F08801}" dt="2022-05-10T16:38:10.875" v="1186" actId="26606"/>
          <ac:cxnSpMkLst>
            <pc:docMk/>
            <pc:sldMk cId="1791755221" sldId="281"/>
            <ac:cxnSpMk id="14" creationId="{67182200-4859-4C8D-BCBB-55B245C28BA3}"/>
          </ac:cxnSpMkLst>
        </pc:cxnChg>
      </pc:sldChg>
      <pc:sldChg chg="addSp delSp modSp add mod setBg">
        <pc:chgData name="PCISCFLO (FLORES ORIHUELA, CARLOS ALBERTO)" userId="a41dd7e3-237f-4058-be45-e0b2043833aa" providerId="ADAL" clId="{F9D52018-611C-448E-B8EF-3EAF57F08801}" dt="2022-05-18T15:17:09.380" v="1681" actId="6549"/>
        <pc:sldMkLst>
          <pc:docMk/>
          <pc:sldMk cId="1067819600" sldId="282"/>
        </pc:sldMkLst>
        <pc:spChg chg="mod">
          <ac:chgData name="PCISCFLO (FLORES ORIHUELA, CARLOS ALBERTO)" userId="a41dd7e3-237f-4058-be45-e0b2043833aa" providerId="ADAL" clId="{F9D52018-611C-448E-B8EF-3EAF57F08801}" dt="2022-05-10T16:46:43.897" v="1234" actId="26606"/>
          <ac:spMkLst>
            <pc:docMk/>
            <pc:sldMk cId="1067819600" sldId="282"/>
            <ac:spMk id="2" creationId="{26F877D9-1E75-4C46-BE58-B9C2BC17711D}"/>
          </ac:spMkLst>
        </pc:spChg>
        <pc:spChg chg="add del mod">
          <ac:chgData name="PCISCFLO (FLORES ORIHUELA, CARLOS ALBERTO)" userId="a41dd7e3-237f-4058-be45-e0b2043833aa" providerId="ADAL" clId="{F9D52018-611C-448E-B8EF-3EAF57F08801}" dt="2022-05-18T15:17:09.380" v="1681" actId="6549"/>
          <ac:spMkLst>
            <pc:docMk/>
            <pc:sldMk cId="1067819600" sldId="282"/>
            <ac:spMk id="3" creationId="{9382DB98-561A-40F5-8780-F91D2356ED30}"/>
          </ac:spMkLst>
        </pc:spChg>
        <pc:spChg chg="add del">
          <ac:chgData name="PCISCFLO (FLORES ORIHUELA, CARLOS ALBERTO)" userId="a41dd7e3-237f-4058-be45-e0b2043833aa" providerId="ADAL" clId="{F9D52018-611C-448E-B8EF-3EAF57F08801}" dt="2022-05-10T16:46:10.225" v="1227" actId="26606"/>
          <ac:spMkLst>
            <pc:docMk/>
            <pc:sldMk cId="1067819600" sldId="282"/>
            <ac:spMk id="8" creationId="{D9A7F3BF-8763-4074-AD77-92790AF314D1}"/>
          </ac:spMkLst>
        </pc:spChg>
        <pc:spChg chg="add del">
          <ac:chgData name="PCISCFLO (FLORES ORIHUELA, CARLOS ALBERTO)" userId="a41dd7e3-237f-4058-be45-e0b2043833aa" providerId="ADAL" clId="{F9D52018-611C-448E-B8EF-3EAF57F08801}" dt="2022-05-10T16:45:55.126" v="1223" actId="26606"/>
          <ac:spMkLst>
            <pc:docMk/>
            <pc:sldMk cId="1067819600" sldId="282"/>
            <ac:spMk id="9" creationId="{A7AE9375-4664-4DB2-922D-2782A6E439AC}"/>
          </ac:spMkLst>
        </pc:spChg>
        <pc:spChg chg="add del">
          <ac:chgData name="PCISCFLO (FLORES ORIHUELA, CARLOS ALBERTO)" userId="a41dd7e3-237f-4058-be45-e0b2043833aa" providerId="ADAL" clId="{F9D52018-611C-448E-B8EF-3EAF57F08801}" dt="2022-05-10T16:45:55.126" v="1223" actId="26606"/>
          <ac:spMkLst>
            <pc:docMk/>
            <pc:sldMk cId="1067819600" sldId="282"/>
            <ac:spMk id="13" creationId="{9DD005C1-8C51-42D6-9BEE-B9B83849743D}"/>
          </ac:spMkLst>
        </pc:spChg>
        <pc:spChg chg="add del">
          <ac:chgData name="PCISCFLO (FLORES ORIHUELA, CARLOS ALBERTO)" userId="a41dd7e3-237f-4058-be45-e0b2043833aa" providerId="ADAL" clId="{F9D52018-611C-448E-B8EF-3EAF57F08801}" dt="2022-05-10T16:46:36.764" v="1233" actId="26606"/>
          <ac:spMkLst>
            <pc:docMk/>
            <pc:sldMk cId="1067819600" sldId="282"/>
            <ac:spMk id="14" creationId="{AE2B703B-46F9-481A-A605-82E2A828C4FA}"/>
          </ac:spMkLst>
        </pc:spChg>
        <pc:spChg chg="add del">
          <ac:chgData name="PCISCFLO (FLORES ORIHUELA, CARLOS ALBERTO)" userId="a41dd7e3-237f-4058-be45-e0b2043833aa" providerId="ADAL" clId="{F9D52018-611C-448E-B8EF-3EAF57F08801}" dt="2022-05-10T16:46:36.764" v="1233" actId="26606"/>
          <ac:spMkLst>
            <pc:docMk/>
            <pc:sldMk cId="1067819600" sldId="282"/>
            <ac:spMk id="15" creationId="{F13BE4D7-0C3D-4906-B230-A1C5B4665CCF}"/>
          </ac:spMkLst>
        </pc:spChg>
        <pc:spChg chg="add">
          <ac:chgData name="PCISCFLO (FLORES ORIHUELA, CARLOS ALBERTO)" userId="a41dd7e3-237f-4058-be45-e0b2043833aa" providerId="ADAL" clId="{F9D52018-611C-448E-B8EF-3EAF57F08801}" dt="2022-05-10T16:46:43.897" v="1234" actId="26606"/>
          <ac:spMkLst>
            <pc:docMk/>
            <pc:sldMk cId="1067819600" sldId="282"/>
            <ac:spMk id="20" creationId="{B775CD93-9DF2-48CB-9F57-1BCA9A46C7FA}"/>
          </ac:spMkLst>
        </pc:spChg>
        <pc:spChg chg="add">
          <ac:chgData name="PCISCFLO (FLORES ORIHUELA, CARLOS ALBERTO)" userId="a41dd7e3-237f-4058-be45-e0b2043833aa" providerId="ADAL" clId="{F9D52018-611C-448E-B8EF-3EAF57F08801}" dt="2022-05-10T16:46:43.897" v="1234" actId="26606"/>
          <ac:spMkLst>
            <pc:docMk/>
            <pc:sldMk cId="1067819600" sldId="282"/>
            <ac:spMk id="21" creationId="{6166C6D1-23AC-49C4-BA07-238E4E9F8CEB}"/>
          </ac:spMkLst>
        </pc:spChg>
        <pc:spChg chg="add">
          <ac:chgData name="PCISCFLO (FLORES ORIHUELA, CARLOS ALBERTO)" userId="a41dd7e3-237f-4058-be45-e0b2043833aa" providerId="ADAL" clId="{F9D52018-611C-448E-B8EF-3EAF57F08801}" dt="2022-05-10T16:46:43.897" v="1234" actId="26606"/>
          <ac:spMkLst>
            <pc:docMk/>
            <pc:sldMk cId="1067819600" sldId="282"/>
            <ac:spMk id="22" creationId="{1C091803-41C2-48E0-9228-5148460C7479}"/>
          </ac:spMkLst>
        </pc:spChg>
        <pc:grpChg chg="add del">
          <ac:chgData name="PCISCFLO (FLORES ORIHUELA, CARLOS ALBERTO)" userId="a41dd7e3-237f-4058-be45-e0b2043833aa" providerId="ADAL" clId="{F9D52018-611C-448E-B8EF-3EAF57F08801}" dt="2022-05-10T16:46:10.225" v="1227" actId="26606"/>
          <ac:grpSpMkLst>
            <pc:docMk/>
            <pc:sldMk cId="1067819600" sldId="282"/>
            <ac:grpSpMk id="10" creationId="{7A9648D6-B41B-42D0-A817-AE2607B0B5B8}"/>
          </ac:grpSpMkLst>
        </pc:grpChg>
        <pc:graphicFrameChg chg="add del">
          <ac:chgData name="PCISCFLO (FLORES ORIHUELA, CARLOS ALBERTO)" userId="a41dd7e3-237f-4058-be45-e0b2043833aa" providerId="ADAL" clId="{F9D52018-611C-448E-B8EF-3EAF57F08801}" dt="2022-05-10T16:45:55.126" v="1223" actId="26606"/>
          <ac:graphicFrameMkLst>
            <pc:docMk/>
            <pc:sldMk cId="1067819600" sldId="282"/>
            <ac:graphicFrameMk id="5" creationId="{054697CB-C19E-6844-8C1F-342F76038A49}"/>
          </ac:graphicFrameMkLst>
        </pc:graphicFrameChg>
        <pc:graphicFrameChg chg="add del">
          <ac:chgData name="PCISCFLO (FLORES ORIHUELA, CARLOS ALBERTO)" userId="a41dd7e3-237f-4058-be45-e0b2043833aa" providerId="ADAL" clId="{F9D52018-611C-448E-B8EF-3EAF57F08801}" dt="2022-05-10T16:46:25.907" v="1231" actId="26606"/>
          <ac:graphicFrameMkLst>
            <pc:docMk/>
            <pc:sldMk cId="1067819600" sldId="282"/>
            <ac:graphicFrameMk id="12" creationId="{6821A7A9-8A82-1A45-3FCA-13766066ED78}"/>
          </ac:graphicFrameMkLst>
        </pc:graphicFrameChg>
        <pc:graphicFrameChg chg="add del">
          <ac:chgData name="PCISCFLO (FLORES ORIHUELA, CARLOS ALBERTO)" userId="a41dd7e3-237f-4058-be45-e0b2043833aa" providerId="ADAL" clId="{F9D52018-611C-448E-B8EF-3EAF57F08801}" dt="2022-05-10T16:46:10.225" v="1227" actId="26606"/>
          <ac:graphicFrameMkLst>
            <pc:docMk/>
            <pc:sldMk cId="1067819600" sldId="282"/>
            <ac:graphicFrameMk id="17" creationId="{A0D88CD7-7DE4-3D9A-B912-D7B9A650B8D5}"/>
          </ac:graphicFrameMkLst>
        </pc:graphicFrameChg>
        <pc:graphicFrameChg chg="add del">
          <ac:chgData name="PCISCFLO (FLORES ORIHUELA, CARLOS ALBERTO)" userId="a41dd7e3-237f-4058-be45-e0b2043833aa" providerId="ADAL" clId="{F9D52018-611C-448E-B8EF-3EAF57F08801}" dt="2022-05-10T16:46:19.976" v="1229" actId="26606"/>
          <ac:graphicFrameMkLst>
            <pc:docMk/>
            <pc:sldMk cId="1067819600" sldId="282"/>
            <ac:graphicFrameMk id="18" creationId="{142FDBEF-C0D8-109A-AD1C-8B75B3EF7DB7}"/>
          </ac:graphicFrameMkLst>
        </pc:graphicFrameChg>
        <pc:graphicFrameChg chg="add del">
          <ac:chgData name="PCISCFLO (FLORES ORIHUELA, CARLOS ALBERTO)" userId="a41dd7e3-237f-4058-be45-e0b2043833aa" providerId="ADAL" clId="{F9D52018-611C-448E-B8EF-3EAF57F08801}" dt="2022-05-10T16:46:36.764" v="1233" actId="26606"/>
          <ac:graphicFrameMkLst>
            <pc:docMk/>
            <pc:sldMk cId="1067819600" sldId="282"/>
            <ac:graphicFrameMk id="19" creationId="{68F06003-1D6C-6B33-E114-C89EDE5A6052}"/>
          </ac:graphicFrameMkLst>
        </pc:graphicFrameChg>
        <pc:picChg chg="add del">
          <ac:chgData name="PCISCFLO (FLORES ORIHUELA, CARLOS ALBERTO)" userId="a41dd7e3-237f-4058-be45-e0b2043833aa" providerId="ADAL" clId="{F9D52018-611C-448E-B8EF-3EAF57F08801}" dt="2022-05-10T16:46:00.146" v="1225" actId="26606"/>
          <ac:picMkLst>
            <pc:docMk/>
            <pc:sldMk cId="1067819600" sldId="282"/>
            <ac:picMk id="6" creationId="{2525C480-A622-CD83-1D9C-DA3195030906}"/>
          </ac:picMkLst>
        </pc:picChg>
        <pc:cxnChg chg="add del">
          <ac:chgData name="PCISCFLO (FLORES ORIHUELA, CARLOS ALBERTO)" userId="a41dd7e3-237f-4058-be45-e0b2043833aa" providerId="ADAL" clId="{F9D52018-611C-448E-B8EF-3EAF57F08801}" dt="2022-05-10T16:46:00.146" v="1225" actId="26606"/>
          <ac:cxnSpMkLst>
            <pc:docMk/>
            <pc:sldMk cId="1067819600" sldId="282"/>
            <ac:cxnSpMk id="7" creationId="{A7F400EE-A8A5-48AF-B4D6-291B52C6F0B0}"/>
          </ac:cxnSpMkLst>
        </pc:cxnChg>
        <pc:cxnChg chg="add del">
          <ac:chgData name="PCISCFLO (FLORES ORIHUELA, CARLOS ALBERTO)" userId="a41dd7e3-237f-4058-be45-e0b2043833aa" providerId="ADAL" clId="{F9D52018-611C-448E-B8EF-3EAF57F08801}" dt="2022-05-10T16:45:55.126" v="1223" actId="26606"/>
          <ac:cxnSpMkLst>
            <pc:docMk/>
            <pc:sldMk cId="1067819600" sldId="282"/>
            <ac:cxnSpMk id="11" creationId="{EE504C98-6397-41C1-A8D8-2D9C4ED307E0}"/>
          </ac:cxnSpMkLst>
        </pc:cxnChg>
        <pc:cxnChg chg="add del">
          <ac:chgData name="PCISCFLO (FLORES ORIHUELA, CARLOS ALBERTO)" userId="a41dd7e3-237f-4058-be45-e0b2043833aa" providerId="ADAL" clId="{F9D52018-611C-448E-B8EF-3EAF57F08801}" dt="2022-05-10T16:46:10.225" v="1227" actId="26606"/>
          <ac:cxnSpMkLst>
            <pc:docMk/>
            <pc:sldMk cId="1067819600" sldId="282"/>
            <ac:cxnSpMk id="16" creationId="{C49DA8F6-BCC1-4447-B54C-57856834B94B}"/>
          </ac:cxnSpMkLst>
        </pc:cxnChg>
      </pc:sldChg>
      <pc:sldChg chg="add del">
        <pc:chgData name="PCISCFLO (FLORES ORIHUELA, CARLOS ALBERTO)" userId="a41dd7e3-237f-4058-be45-e0b2043833aa" providerId="ADAL" clId="{F9D52018-611C-448E-B8EF-3EAF57F08801}" dt="2022-05-10T17:30:29.907" v="1411"/>
        <pc:sldMkLst>
          <pc:docMk/>
          <pc:sldMk cId="1996276553" sldId="283"/>
        </pc:sldMkLst>
      </pc:sldChg>
      <pc:sldChg chg="add del">
        <pc:chgData name="PCISCFLO (FLORES ORIHUELA, CARLOS ALBERTO)" userId="a41dd7e3-237f-4058-be45-e0b2043833aa" providerId="ADAL" clId="{F9D52018-611C-448E-B8EF-3EAF57F08801}" dt="2022-05-10T17:30:29.907" v="1411"/>
        <pc:sldMkLst>
          <pc:docMk/>
          <pc:sldMk cId="973412579" sldId="284"/>
        </pc:sldMkLst>
      </pc:sldChg>
      <pc:sldChg chg="add del">
        <pc:chgData name="PCISCFLO (FLORES ORIHUELA, CARLOS ALBERTO)" userId="a41dd7e3-237f-4058-be45-e0b2043833aa" providerId="ADAL" clId="{F9D52018-611C-448E-B8EF-3EAF57F08801}" dt="2022-05-10T17:30:29.907" v="1411"/>
        <pc:sldMkLst>
          <pc:docMk/>
          <pc:sldMk cId="2975765674" sldId="285"/>
        </pc:sldMkLst>
      </pc:sldChg>
      <pc:sldChg chg="add del">
        <pc:chgData name="PCISCFLO (FLORES ORIHUELA, CARLOS ALBERTO)" userId="a41dd7e3-237f-4058-be45-e0b2043833aa" providerId="ADAL" clId="{F9D52018-611C-448E-B8EF-3EAF57F08801}" dt="2022-05-10T17:30:29.907" v="1411"/>
        <pc:sldMkLst>
          <pc:docMk/>
          <pc:sldMk cId="3419854851" sldId="286"/>
        </pc:sldMkLst>
      </pc:sldChg>
      <pc:sldChg chg="add del">
        <pc:chgData name="PCISCFLO (FLORES ORIHUELA, CARLOS ALBERTO)" userId="a41dd7e3-237f-4058-be45-e0b2043833aa" providerId="ADAL" clId="{F9D52018-611C-448E-B8EF-3EAF57F08801}" dt="2022-05-10T17:30:29.907" v="1411"/>
        <pc:sldMkLst>
          <pc:docMk/>
          <pc:sldMk cId="96348962" sldId="287"/>
        </pc:sldMkLst>
      </pc:sldChg>
      <pc:sldChg chg="add del">
        <pc:chgData name="PCISCFLO (FLORES ORIHUELA, CARLOS ALBERTO)" userId="a41dd7e3-237f-4058-be45-e0b2043833aa" providerId="ADAL" clId="{F9D52018-611C-448E-B8EF-3EAF57F08801}" dt="2022-05-10T17:30:29.907" v="1411"/>
        <pc:sldMkLst>
          <pc:docMk/>
          <pc:sldMk cId="2131565812" sldId="288"/>
        </pc:sldMkLst>
      </pc:sldChg>
      <pc:sldChg chg="addSp delSp modSp add mod setBg">
        <pc:chgData name="PCISCFLO (FLORES ORIHUELA, CARLOS ALBERTO)" userId="a41dd7e3-237f-4058-be45-e0b2043833aa" providerId="ADAL" clId="{F9D52018-611C-448E-B8EF-3EAF57F08801}" dt="2022-05-18T15:19:04.942" v="1685" actId="26606"/>
        <pc:sldMkLst>
          <pc:docMk/>
          <pc:sldMk cId="412154344" sldId="290"/>
        </pc:sldMkLst>
        <pc:spChg chg="mod">
          <ac:chgData name="PCISCFLO (FLORES ORIHUELA, CARLOS ALBERTO)" userId="a41dd7e3-237f-4058-be45-e0b2043833aa" providerId="ADAL" clId="{F9D52018-611C-448E-B8EF-3EAF57F08801}" dt="2022-05-18T15:19:04.942" v="1685" actId="26606"/>
          <ac:spMkLst>
            <pc:docMk/>
            <pc:sldMk cId="412154344" sldId="290"/>
            <ac:spMk id="2" creationId="{D5158A29-3B23-4DEA-A652-C3B4FC170E07}"/>
          </ac:spMkLst>
        </pc:spChg>
        <pc:spChg chg="del">
          <ac:chgData name="PCISCFLO (FLORES ORIHUELA, CARLOS ALBERTO)" userId="a41dd7e3-237f-4058-be45-e0b2043833aa" providerId="ADAL" clId="{F9D52018-611C-448E-B8EF-3EAF57F08801}" dt="2022-05-10T17:03:28.296" v="1267" actId="26606"/>
          <ac:spMkLst>
            <pc:docMk/>
            <pc:sldMk cId="412154344" sldId="290"/>
            <ac:spMk id="3" creationId="{2257D550-331C-46A4-B152-AA89BB7D1C73}"/>
          </ac:spMkLst>
        </pc:spChg>
        <pc:spChg chg="add del">
          <ac:chgData name="PCISCFLO (FLORES ORIHUELA, CARLOS ALBERTO)" userId="a41dd7e3-237f-4058-be45-e0b2043833aa" providerId="ADAL" clId="{F9D52018-611C-448E-B8EF-3EAF57F08801}" dt="2022-05-18T15:18:45.375" v="1682" actId="26606"/>
          <ac:spMkLst>
            <pc:docMk/>
            <pc:sldMk cId="412154344" sldId="290"/>
            <ac:spMk id="9" creationId="{3E57A3F2-3497-430E-BCD2-151E9B57488E}"/>
          </ac:spMkLst>
        </pc:spChg>
        <pc:spChg chg="add del">
          <ac:chgData name="PCISCFLO (FLORES ORIHUELA, CARLOS ALBERTO)" userId="a41dd7e3-237f-4058-be45-e0b2043833aa" providerId="ADAL" clId="{F9D52018-611C-448E-B8EF-3EAF57F08801}" dt="2022-05-18T15:18:45.375" v="1682" actId="26606"/>
          <ac:spMkLst>
            <pc:docMk/>
            <pc:sldMk cId="412154344" sldId="290"/>
            <ac:spMk id="11" creationId="{88B1F424-0E60-4F04-AFC7-00E1F21101FC}"/>
          </ac:spMkLst>
        </pc:spChg>
        <pc:spChg chg="add del">
          <ac:chgData name="PCISCFLO (FLORES ORIHUELA, CARLOS ALBERTO)" userId="a41dd7e3-237f-4058-be45-e0b2043833aa" providerId="ADAL" clId="{F9D52018-611C-448E-B8EF-3EAF57F08801}" dt="2022-05-18T15:18:45.375" v="1682" actId="26606"/>
          <ac:spMkLst>
            <pc:docMk/>
            <pc:sldMk cId="412154344" sldId="290"/>
            <ac:spMk id="13" creationId="{6B509DD1-7F4E-4C4D-9B18-626473A5F76F}"/>
          </ac:spMkLst>
        </pc:spChg>
        <pc:spChg chg="add del">
          <ac:chgData name="PCISCFLO (FLORES ORIHUELA, CARLOS ALBERTO)" userId="a41dd7e3-237f-4058-be45-e0b2043833aa" providerId="ADAL" clId="{F9D52018-611C-448E-B8EF-3EAF57F08801}" dt="2022-05-18T15:18:45.375" v="1682" actId="26606"/>
          <ac:spMkLst>
            <pc:docMk/>
            <pc:sldMk cId="412154344" sldId="290"/>
            <ac:spMk id="15" creationId="{BB89D3BB-9A77-48E3-8C98-9A0A1DD4F7A6}"/>
          </ac:spMkLst>
        </pc:spChg>
        <pc:spChg chg="add del">
          <ac:chgData name="PCISCFLO (FLORES ORIHUELA, CARLOS ALBERTO)" userId="a41dd7e3-237f-4058-be45-e0b2043833aa" providerId="ADAL" clId="{F9D52018-611C-448E-B8EF-3EAF57F08801}" dt="2022-05-10T22:24:55.124" v="1484" actId="26606"/>
          <ac:spMkLst>
            <pc:docMk/>
            <pc:sldMk cId="412154344" sldId="290"/>
            <ac:spMk id="17" creationId="{1D63C574-BFD2-41A1-A567-B0C3CC7FDD4F}"/>
          </ac:spMkLst>
        </pc:spChg>
        <pc:spChg chg="add del">
          <ac:chgData name="PCISCFLO (FLORES ORIHUELA, CARLOS ALBERTO)" userId="a41dd7e3-237f-4058-be45-e0b2043833aa" providerId="ADAL" clId="{F9D52018-611C-448E-B8EF-3EAF57F08801}" dt="2022-05-18T15:19:04.942" v="1685" actId="26606"/>
          <ac:spMkLst>
            <pc:docMk/>
            <pc:sldMk cId="412154344" sldId="290"/>
            <ac:spMk id="18" creationId="{2659FDB4-FCBE-4A89-B46D-43D4FA54464D}"/>
          </ac:spMkLst>
        </pc:spChg>
        <pc:spChg chg="add del">
          <ac:chgData name="PCISCFLO (FLORES ORIHUELA, CARLOS ALBERTO)" userId="a41dd7e3-237f-4058-be45-e0b2043833aa" providerId="ADAL" clId="{F9D52018-611C-448E-B8EF-3EAF57F08801}" dt="2022-05-10T22:24:42.392" v="1482" actId="26606"/>
          <ac:spMkLst>
            <pc:docMk/>
            <pc:sldMk cId="412154344" sldId="290"/>
            <ac:spMk id="20" creationId="{955A2079-FA98-4876-80F0-72364A7D2EA4}"/>
          </ac:spMkLst>
        </pc:spChg>
        <pc:spChg chg="add">
          <ac:chgData name="PCISCFLO (FLORES ORIHUELA, CARLOS ALBERTO)" userId="a41dd7e3-237f-4058-be45-e0b2043833aa" providerId="ADAL" clId="{F9D52018-611C-448E-B8EF-3EAF57F08801}" dt="2022-05-18T15:19:04.942" v="1685" actId="26606"/>
          <ac:spMkLst>
            <pc:docMk/>
            <pc:sldMk cId="412154344" sldId="290"/>
            <ac:spMk id="21" creationId="{2659FDB4-FCBE-4A89-B46D-43D4FA54464D}"/>
          </ac:spMkLst>
        </pc:spChg>
        <pc:spChg chg="add del">
          <ac:chgData name="PCISCFLO (FLORES ORIHUELA, CARLOS ALBERTO)" userId="a41dd7e3-237f-4058-be45-e0b2043833aa" providerId="ADAL" clId="{F9D52018-611C-448E-B8EF-3EAF57F08801}" dt="2022-05-10T22:24:55.124" v="1484" actId="26606"/>
          <ac:spMkLst>
            <pc:docMk/>
            <pc:sldMk cId="412154344" sldId="290"/>
            <ac:spMk id="22" creationId="{E2A46BAB-8C31-42B2-90E8-B26DD3E81D37}"/>
          </ac:spMkLst>
        </pc:spChg>
        <pc:spChg chg="add del">
          <ac:chgData name="PCISCFLO (FLORES ORIHUELA, CARLOS ALBERTO)" userId="a41dd7e3-237f-4058-be45-e0b2043833aa" providerId="ADAL" clId="{F9D52018-611C-448E-B8EF-3EAF57F08801}" dt="2022-05-10T22:24:40.287" v="1480" actId="26606"/>
          <ac:spMkLst>
            <pc:docMk/>
            <pc:sldMk cId="412154344" sldId="290"/>
            <ac:spMk id="25" creationId="{6C4028FD-8BAA-4A19-BFDE-594D991B7552}"/>
          </ac:spMkLst>
        </pc:spChg>
        <pc:grpChg chg="add del">
          <ac:chgData name="PCISCFLO (FLORES ORIHUELA, CARLOS ALBERTO)" userId="a41dd7e3-237f-4058-be45-e0b2043833aa" providerId="ADAL" clId="{F9D52018-611C-448E-B8EF-3EAF57F08801}" dt="2022-05-10T22:24:55.124" v="1484" actId="26606"/>
          <ac:grpSpMkLst>
            <pc:docMk/>
            <pc:sldMk cId="412154344" sldId="290"/>
            <ac:grpSpMk id="24" creationId="{B3F7A3C7-0737-4E57-B30E-8EEFE638B401}"/>
          </ac:grpSpMkLst>
        </pc:grpChg>
        <pc:grpChg chg="add del">
          <ac:chgData name="PCISCFLO (FLORES ORIHUELA, CARLOS ALBERTO)" userId="a41dd7e3-237f-4058-be45-e0b2043833aa" providerId="ADAL" clId="{F9D52018-611C-448E-B8EF-3EAF57F08801}" dt="2022-05-10T22:24:55.124" v="1484" actId="26606"/>
          <ac:grpSpMkLst>
            <pc:docMk/>
            <pc:sldMk cId="412154344" sldId="290"/>
            <ac:grpSpMk id="28" creationId="{43F5E015-E085-4624-B431-B42414448684}"/>
          </ac:grpSpMkLst>
        </pc:grpChg>
        <pc:graphicFrameChg chg="add mod modGraphic">
          <ac:chgData name="PCISCFLO (FLORES ORIHUELA, CARLOS ALBERTO)" userId="a41dd7e3-237f-4058-be45-e0b2043833aa" providerId="ADAL" clId="{F9D52018-611C-448E-B8EF-3EAF57F08801}" dt="2022-05-18T15:19:04.942" v="1685" actId="26606"/>
          <ac:graphicFrameMkLst>
            <pc:docMk/>
            <pc:sldMk cId="412154344" sldId="290"/>
            <ac:graphicFrameMk id="5" creationId="{34FB89D0-0DCC-709F-A411-7F67B7B81E7F}"/>
          </ac:graphicFrameMkLst>
        </pc:graphicFrameChg>
        <pc:cxnChg chg="add del">
          <ac:chgData name="PCISCFLO (FLORES ORIHUELA, CARLOS ALBERTO)" userId="a41dd7e3-237f-4058-be45-e0b2043833aa" providerId="ADAL" clId="{F9D52018-611C-448E-B8EF-3EAF57F08801}" dt="2022-05-18T15:19:04.942" v="1685" actId="26606"/>
          <ac:cxnSpMkLst>
            <pc:docMk/>
            <pc:sldMk cId="412154344" sldId="290"/>
            <ac:cxnSpMk id="19" creationId="{C8F51B3F-8331-4E4A-AE96-D47B1006EEAD}"/>
          </ac:cxnSpMkLst>
        </pc:cxnChg>
        <pc:cxnChg chg="add">
          <ac:chgData name="PCISCFLO (FLORES ORIHUELA, CARLOS ALBERTO)" userId="a41dd7e3-237f-4058-be45-e0b2043833aa" providerId="ADAL" clId="{F9D52018-611C-448E-B8EF-3EAF57F08801}" dt="2022-05-18T15:19:04.942" v="1685" actId="26606"/>
          <ac:cxnSpMkLst>
            <pc:docMk/>
            <pc:sldMk cId="412154344" sldId="290"/>
            <ac:cxnSpMk id="26" creationId="{C8F51B3F-8331-4E4A-AE96-D47B1006EEAD}"/>
          </ac:cxnSpMkLst>
        </pc:cxnChg>
      </pc:sldChg>
      <pc:sldChg chg="addSp delSp modSp add mod setBg">
        <pc:chgData name="PCISCFLO (FLORES ORIHUELA, CARLOS ALBERTO)" userId="a41dd7e3-237f-4058-be45-e0b2043833aa" providerId="ADAL" clId="{F9D52018-611C-448E-B8EF-3EAF57F08801}" dt="2022-05-10T17:06:26.347" v="1310" actId="1076"/>
        <pc:sldMkLst>
          <pc:docMk/>
          <pc:sldMk cId="107227918" sldId="292"/>
        </pc:sldMkLst>
        <pc:spChg chg="mod">
          <ac:chgData name="PCISCFLO (FLORES ORIHUELA, CARLOS ALBERTO)" userId="a41dd7e3-237f-4058-be45-e0b2043833aa" providerId="ADAL" clId="{F9D52018-611C-448E-B8EF-3EAF57F08801}" dt="2022-05-10T17:05:28.366" v="1295" actId="26606"/>
          <ac:spMkLst>
            <pc:docMk/>
            <pc:sldMk cId="107227918" sldId="292"/>
            <ac:spMk id="2" creationId="{04458D0B-C972-486A-AD84-EB3C31718AFB}"/>
          </ac:spMkLst>
        </pc:spChg>
        <pc:spChg chg="mod">
          <ac:chgData name="PCISCFLO (FLORES ORIHUELA, CARLOS ALBERTO)" userId="a41dd7e3-237f-4058-be45-e0b2043833aa" providerId="ADAL" clId="{F9D52018-611C-448E-B8EF-3EAF57F08801}" dt="2022-05-10T17:06:26.347" v="1310" actId="1076"/>
          <ac:spMkLst>
            <pc:docMk/>
            <pc:sldMk cId="107227918" sldId="292"/>
            <ac:spMk id="3" creationId="{A080966D-D80D-4588-8D7D-4DB9FCFBC423}"/>
          </ac:spMkLst>
        </pc:spChg>
        <pc:spChg chg="add del">
          <ac:chgData name="PCISCFLO (FLORES ORIHUELA, CARLOS ALBERTO)" userId="a41dd7e3-237f-4058-be45-e0b2043833aa" providerId="ADAL" clId="{F9D52018-611C-448E-B8EF-3EAF57F08801}" dt="2022-05-10T17:04:54.955" v="1286" actId="26606"/>
          <ac:spMkLst>
            <pc:docMk/>
            <pc:sldMk cId="107227918" sldId="292"/>
            <ac:spMk id="6" creationId="{ED401E8E-4A93-4548-ACA5-89C2DB1BD059}"/>
          </ac:spMkLst>
        </pc:spChg>
        <pc:spChg chg="add del">
          <ac:chgData name="PCISCFLO (FLORES ORIHUELA, CARLOS ALBERTO)" userId="a41dd7e3-237f-4058-be45-e0b2043833aa" providerId="ADAL" clId="{F9D52018-611C-448E-B8EF-3EAF57F08801}" dt="2022-05-10T17:04:54.955" v="1286" actId="26606"/>
          <ac:spMkLst>
            <pc:docMk/>
            <pc:sldMk cId="107227918" sldId="292"/>
            <ac:spMk id="7" creationId="{C56BEBC6-FD86-4AE0-9F81-AE62D157EB0A}"/>
          </ac:spMkLst>
        </pc:spChg>
        <pc:spChg chg="add del">
          <ac:chgData name="PCISCFLO (FLORES ORIHUELA, CARLOS ALBERTO)" userId="a41dd7e3-237f-4058-be45-e0b2043833aa" providerId="ADAL" clId="{F9D52018-611C-448E-B8EF-3EAF57F08801}" dt="2022-05-10T17:04:45.258" v="1282" actId="26606"/>
          <ac:spMkLst>
            <pc:docMk/>
            <pc:sldMk cId="107227918" sldId="292"/>
            <ac:spMk id="8" creationId="{76EFD3D9-44F0-4267-BCC1-1613E79D8274}"/>
          </ac:spMkLst>
        </pc:spChg>
        <pc:spChg chg="add del">
          <ac:chgData name="PCISCFLO (FLORES ORIHUELA, CARLOS ALBERTO)" userId="a41dd7e3-237f-4058-be45-e0b2043833aa" providerId="ADAL" clId="{F9D52018-611C-448E-B8EF-3EAF57F08801}" dt="2022-05-10T17:04:45.258" v="1282" actId="26606"/>
          <ac:spMkLst>
            <pc:docMk/>
            <pc:sldMk cId="107227918" sldId="292"/>
            <ac:spMk id="10" creationId="{A779A851-95D6-41AF-937A-B0E4B7F6FA8D}"/>
          </ac:spMkLst>
        </pc:spChg>
        <pc:spChg chg="add del">
          <ac:chgData name="PCISCFLO (FLORES ORIHUELA, CARLOS ALBERTO)" userId="a41dd7e3-237f-4058-be45-e0b2043833aa" providerId="ADAL" clId="{F9D52018-611C-448E-B8EF-3EAF57F08801}" dt="2022-05-10T17:04:54.955" v="1286" actId="26606"/>
          <ac:spMkLst>
            <pc:docMk/>
            <pc:sldMk cId="107227918" sldId="292"/>
            <ac:spMk id="11" creationId="{BF74AC2C-CACD-4E1A-8041-3F7043EEA52A}"/>
          </ac:spMkLst>
        </pc:spChg>
        <pc:spChg chg="add del">
          <ac:chgData name="PCISCFLO (FLORES ORIHUELA, CARLOS ALBERTO)" userId="a41dd7e3-237f-4058-be45-e0b2043833aa" providerId="ADAL" clId="{F9D52018-611C-448E-B8EF-3EAF57F08801}" dt="2022-05-10T17:04:45.258" v="1282" actId="26606"/>
          <ac:spMkLst>
            <pc:docMk/>
            <pc:sldMk cId="107227918" sldId="292"/>
            <ac:spMk id="12" creationId="{953FB2E7-B6CB-429C-81EB-D9516D6D5C8D}"/>
          </ac:spMkLst>
        </pc:spChg>
        <pc:spChg chg="add del">
          <ac:chgData name="PCISCFLO (FLORES ORIHUELA, CARLOS ALBERTO)" userId="a41dd7e3-237f-4058-be45-e0b2043833aa" providerId="ADAL" clId="{F9D52018-611C-448E-B8EF-3EAF57F08801}" dt="2022-05-10T17:04:54.955" v="1286" actId="26606"/>
          <ac:spMkLst>
            <pc:docMk/>
            <pc:sldMk cId="107227918" sldId="292"/>
            <ac:spMk id="13" creationId="{CDB61CBA-11D3-4E24-8DB3-38A5EFA935E2}"/>
          </ac:spMkLst>
        </pc:spChg>
        <pc:spChg chg="add del">
          <ac:chgData name="PCISCFLO (FLORES ORIHUELA, CARLOS ALBERTO)" userId="a41dd7e3-237f-4058-be45-e0b2043833aa" providerId="ADAL" clId="{F9D52018-611C-448E-B8EF-3EAF57F08801}" dt="2022-05-10T17:04:45.258" v="1282" actId="26606"/>
          <ac:spMkLst>
            <pc:docMk/>
            <pc:sldMk cId="107227918" sldId="292"/>
            <ac:spMk id="14" creationId="{2EC40DB1-B719-4A13-9A4D-0966B4B27866}"/>
          </ac:spMkLst>
        </pc:spChg>
        <pc:spChg chg="add del">
          <ac:chgData name="PCISCFLO (FLORES ORIHUELA, CARLOS ALBERTO)" userId="a41dd7e3-237f-4058-be45-e0b2043833aa" providerId="ADAL" clId="{F9D52018-611C-448E-B8EF-3EAF57F08801}" dt="2022-05-10T17:04:54.955" v="1286" actId="26606"/>
          <ac:spMkLst>
            <pc:docMk/>
            <pc:sldMk cId="107227918" sldId="292"/>
            <ac:spMk id="15" creationId="{09F092C7-BD3D-4C76-A8B7-D0C6049E7C02}"/>
          </ac:spMkLst>
        </pc:spChg>
        <pc:spChg chg="add del">
          <ac:chgData name="PCISCFLO (FLORES ORIHUELA, CARLOS ALBERTO)" userId="a41dd7e3-237f-4058-be45-e0b2043833aa" providerId="ADAL" clId="{F9D52018-611C-448E-B8EF-3EAF57F08801}" dt="2022-05-10T17:04:45.258" v="1282" actId="26606"/>
          <ac:spMkLst>
            <pc:docMk/>
            <pc:sldMk cId="107227918" sldId="292"/>
            <ac:spMk id="16" creationId="{82211336-CFF3-412D-868A-6679C1004C45}"/>
          </ac:spMkLst>
        </pc:spChg>
        <pc:spChg chg="add del">
          <ac:chgData name="PCISCFLO (FLORES ORIHUELA, CARLOS ALBERTO)" userId="a41dd7e3-237f-4058-be45-e0b2043833aa" providerId="ADAL" clId="{F9D52018-611C-448E-B8EF-3EAF57F08801}" dt="2022-05-10T17:04:54.955" v="1286" actId="26606"/>
          <ac:spMkLst>
            <pc:docMk/>
            <pc:sldMk cId="107227918" sldId="292"/>
            <ac:spMk id="17" creationId="{93D3D714-C49E-476F-B7F2-000D74BA1339}"/>
          </ac:spMkLst>
        </pc:spChg>
        <pc:spChg chg="add del">
          <ac:chgData name="PCISCFLO (FLORES ORIHUELA, CARLOS ALBERTO)" userId="a41dd7e3-237f-4058-be45-e0b2043833aa" providerId="ADAL" clId="{F9D52018-611C-448E-B8EF-3EAF57F08801}" dt="2022-05-10T17:04:47.726" v="1284" actId="26606"/>
          <ac:spMkLst>
            <pc:docMk/>
            <pc:sldMk cId="107227918" sldId="292"/>
            <ac:spMk id="18" creationId="{14E91B64-9FCC-451E-AFB4-A827D6329367}"/>
          </ac:spMkLst>
        </pc:spChg>
        <pc:spChg chg="add del">
          <ac:chgData name="PCISCFLO (FLORES ORIHUELA, CARLOS ALBERTO)" userId="a41dd7e3-237f-4058-be45-e0b2043833aa" providerId="ADAL" clId="{F9D52018-611C-448E-B8EF-3EAF57F08801}" dt="2022-05-10T17:04:47.726" v="1284" actId="26606"/>
          <ac:spMkLst>
            <pc:docMk/>
            <pc:sldMk cId="107227918" sldId="292"/>
            <ac:spMk id="19" creationId="{827B839B-9ADE-406B-8590-F1CAEDED45A1}"/>
          </ac:spMkLst>
        </pc:spChg>
        <pc:spChg chg="add del">
          <ac:chgData name="PCISCFLO (FLORES ORIHUELA, CARLOS ALBERTO)" userId="a41dd7e3-237f-4058-be45-e0b2043833aa" providerId="ADAL" clId="{F9D52018-611C-448E-B8EF-3EAF57F08801}" dt="2022-05-10T17:04:47.726" v="1284" actId="26606"/>
          <ac:spMkLst>
            <pc:docMk/>
            <pc:sldMk cId="107227918" sldId="292"/>
            <ac:spMk id="20" creationId="{CFE45BF0-46DB-408C-B5F7-7B11716805D4}"/>
          </ac:spMkLst>
        </pc:spChg>
        <pc:spChg chg="add del">
          <ac:chgData name="PCISCFLO (FLORES ORIHUELA, CARLOS ALBERTO)" userId="a41dd7e3-237f-4058-be45-e0b2043833aa" providerId="ADAL" clId="{F9D52018-611C-448E-B8EF-3EAF57F08801}" dt="2022-05-10T17:04:47.726" v="1284" actId="26606"/>
          <ac:spMkLst>
            <pc:docMk/>
            <pc:sldMk cId="107227918" sldId="292"/>
            <ac:spMk id="21" creationId="{2AEBC8F2-97B1-41B4-93F1-2D289E197FBA}"/>
          </ac:spMkLst>
        </pc:spChg>
        <pc:spChg chg="add del">
          <ac:chgData name="PCISCFLO (FLORES ORIHUELA, CARLOS ALBERTO)" userId="a41dd7e3-237f-4058-be45-e0b2043833aa" providerId="ADAL" clId="{F9D52018-611C-448E-B8EF-3EAF57F08801}" dt="2022-05-10T17:04:47.726" v="1284" actId="26606"/>
          <ac:spMkLst>
            <pc:docMk/>
            <pc:sldMk cId="107227918" sldId="292"/>
            <ac:spMk id="22" creationId="{472E3A19-F5D5-48FC-BB9C-48C2F68F598B}"/>
          </ac:spMkLst>
        </pc:spChg>
        <pc:spChg chg="add del">
          <ac:chgData name="PCISCFLO (FLORES ORIHUELA, CARLOS ALBERTO)" userId="a41dd7e3-237f-4058-be45-e0b2043833aa" providerId="ADAL" clId="{F9D52018-611C-448E-B8EF-3EAF57F08801}" dt="2022-05-10T17:04:47.726" v="1284" actId="26606"/>
          <ac:spMkLst>
            <pc:docMk/>
            <pc:sldMk cId="107227918" sldId="292"/>
            <ac:spMk id="23" creationId="{7A62E32F-BB65-43A8-8EB5-92346890E549}"/>
          </ac:spMkLst>
        </pc:spChg>
        <pc:spChg chg="add del">
          <ac:chgData name="PCISCFLO (FLORES ORIHUELA, CARLOS ALBERTO)" userId="a41dd7e3-237f-4058-be45-e0b2043833aa" providerId="ADAL" clId="{F9D52018-611C-448E-B8EF-3EAF57F08801}" dt="2022-05-10T17:05:10.055" v="1288" actId="26606"/>
          <ac:spMkLst>
            <pc:docMk/>
            <pc:sldMk cId="107227918" sldId="292"/>
            <ac:spMk id="24" creationId="{B775CD93-9DF2-48CB-9F57-1BCA9A46C7FA}"/>
          </ac:spMkLst>
        </pc:spChg>
        <pc:spChg chg="add del">
          <ac:chgData name="PCISCFLO (FLORES ORIHUELA, CARLOS ALBERTO)" userId="a41dd7e3-237f-4058-be45-e0b2043833aa" providerId="ADAL" clId="{F9D52018-611C-448E-B8EF-3EAF57F08801}" dt="2022-05-10T17:05:10.055" v="1288" actId="26606"/>
          <ac:spMkLst>
            <pc:docMk/>
            <pc:sldMk cId="107227918" sldId="292"/>
            <ac:spMk id="25" creationId="{6166C6D1-23AC-49C4-BA07-238E4E9F8CEB}"/>
          </ac:spMkLst>
        </pc:spChg>
        <pc:spChg chg="add del">
          <ac:chgData name="PCISCFLO (FLORES ORIHUELA, CARLOS ALBERTO)" userId="a41dd7e3-237f-4058-be45-e0b2043833aa" providerId="ADAL" clId="{F9D52018-611C-448E-B8EF-3EAF57F08801}" dt="2022-05-10T17:05:10.055" v="1288" actId="26606"/>
          <ac:spMkLst>
            <pc:docMk/>
            <pc:sldMk cId="107227918" sldId="292"/>
            <ac:spMk id="26" creationId="{1C091803-41C2-48E0-9228-5148460C7479}"/>
          </ac:spMkLst>
        </pc:spChg>
        <pc:spChg chg="add del">
          <ac:chgData name="PCISCFLO (FLORES ORIHUELA, CARLOS ALBERTO)" userId="a41dd7e3-237f-4058-be45-e0b2043833aa" providerId="ADAL" clId="{F9D52018-611C-448E-B8EF-3EAF57F08801}" dt="2022-05-10T17:05:21.556" v="1290" actId="26606"/>
          <ac:spMkLst>
            <pc:docMk/>
            <pc:sldMk cId="107227918" sldId="292"/>
            <ac:spMk id="28" creationId="{09588DA8-065E-4F6F-8EFD-43104AB2E0CF}"/>
          </ac:spMkLst>
        </pc:spChg>
        <pc:spChg chg="add del">
          <ac:chgData name="PCISCFLO (FLORES ORIHUELA, CARLOS ALBERTO)" userId="a41dd7e3-237f-4058-be45-e0b2043833aa" providerId="ADAL" clId="{F9D52018-611C-448E-B8EF-3EAF57F08801}" dt="2022-05-10T17:05:21.556" v="1290" actId="26606"/>
          <ac:spMkLst>
            <pc:docMk/>
            <pc:sldMk cId="107227918" sldId="292"/>
            <ac:spMk id="29" creationId="{C4285719-470E-454C-AF62-8323075F1F5B}"/>
          </ac:spMkLst>
        </pc:spChg>
        <pc:spChg chg="add del">
          <ac:chgData name="PCISCFLO (FLORES ORIHUELA, CARLOS ALBERTO)" userId="a41dd7e3-237f-4058-be45-e0b2043833aa" providerId="ADAL" clId="{F9D52018-611C-448E-B8EF-3EAF57F08801}" dt="2022-05-10T17:05:21.556" v="1290" actId="26606"/>
          <ac:spMkLst>
            <pc:docMk/>
            <pc:sldMk cId="107227918" sldId="292"/>
            <ac:spMk id="30" creationId="{CD9FE4EF-C4D8-49A0-B2FF-81D8DB7D8A24}"/>
          </ac:spMkLst>
        </pc:spChg>
        <pc:spChg chg="add del">
          <ac:chgData name="PCISCFLO (FLORES ORIHUELA, CARLOS ALBERTO)" userId="a41dd7e3-237f-4058-be45-e0b2043833aa" providerId="ADAL" clId="{F9D52018-611C-448E-B8EF-3EAF57F08801}" dt="2022-05-10T17:05:21.556" v="1290" actId="26606"/>
          <ac:spMkLst>
            <pc:docMk/>
            <pc:sldMk cId="107227918" sldId="292"/>
            <ac:spMk id="31" creationId="{4300840D-0A0B-4512-BACA-B439D5B9C57C}"/>
          </ac:spMkLst>
        </pc:spChg>
        <pc:spChg chg="add del">
          <ac:chgData name="PCISCFLO (FLORES ORIHUELA, CARLOS ALBERTO)" userId="a41dd7e3-237f-4058-be45-e0b2043833aa" providerId="ADAL" clId="{F9D52018-611C-448E-B8EF-3EAF57F08801}" dt="2022-05-10T17:05:21.556" v="1290" actId="26606"/>
          <ac:spMkLst>
            <pc:docMk/>
            <pc:sldMk cId="107227918" sldId="292"/>
            <ac:spMk id="32" creationId="{D2B78728-A580-49A7-84F9-6EF6F583ADE0}"/>
          </ac:spMkLst>
        </pc:spChg>
        <pc:spChg chg="add del">
          <ac:chgData name="PCISCFLO (FLORES ORIHUELA, CARLOS ALBERTO)" userId="a41dd7e3-237f-4058-be45-e0b2043833aa" providerId="ADAL" clId="{F9D52018-611C-448E-B8EF-3EAF57F08801}" dt="2022-05-10T17:05:21.556" v="1290" actId="26606"/>
          <ac:spMkLst>
            <pc:docMk/>
            <pc:sldMk cId="107227918" sldId="292"/>
            <ac:spMk id="33" creationId="{38FAA1A1-D861-433F-88FA-1E9D6FD31D11}"/>
          </ac:spMkLst>
        </pc:spChg>
        <pc:spChg chg="add del">
          <ac:chgData name="PCISCFLO (FLORES ORIHUELA, CARLOS ALBERTO)" userId="a41dd7e3-237f-4058-be45-e0b2043833aa" providerId="ADAL" clId="{F9D52018-611C-448E-B8EF-3EAF57F08801}" dt="2022-05-10T17:05:21.556" v="1290" actId="26606"/>
          <ac:spMkLst>
            <pc:docMk/>
            <pc:sldMk cId="107227918" sldId="292"/>
            <ac:spMk id="34" creationId="{8D71EDA1-87BF-4D5D-AB79-F346FD19278A}"/>
          </ac:spMkLst>
        </pc:spChg>
        <pc:spChg chg="add del">
          <ac:chgData name="PCISCFLO (FLORES ORIHUELA, CARLOS ALBERTO)" userId="a41dd7e3-237f-4058-be45-e0b2043833aa" providerId="ADAL" clId="{F9D52018-611C-448E-B8EF-3EAF57F08801}" dt="2022-05-10T17:05:26.321" v="1292" actId="26606"/>
          <ac:spMkLst>
            <pc:docMk/>
            <pc:sldMk cId="107227918" sldId="292"/>
            <ac:spMk id="36" creationId="{B775CD93-9DF2-48CB-9F57-1BCA9A46C7FA}"/>
          </ac:spMkLst>
        </pc:spChg>
        <pc:spChg chg="add del">
          <ac:chgData name="PCISCFLO (FLORES ORIHUELA, CARLOS ALBERTO)" userId="a41dd7e3-237f-4058-be45-e0b2043833aa" providerId="ADAL" clId="{F9D52018-611C-448E-B8EF-3EAF57F08801}" dt="2022-05-10T17:05:26.321" v="1292" actId="26606"/>
          <ac:spMkLst>
            <pc:docMk/>
            <pc:sldMk cId="107227918" sldId="292"/>
            <ac:spMk id="37" creationId="{6166C6D1-23AC-49C4-BA07-238E4E9F8CEB}"/>
          </ac:spMkLst>
        </pc:spChg>
        <pc:spChg chg="add del">
          <ac:chgData name="PCISCFLO (FLORES ORIHUELA, CARLOS ALBERTO)" userId="a41dd7e3-237f-4058-be45-e0b2043833aa" providerId="ADAL" clId="{F9D52018-611C-448E-B8EF-3EAF57F08801}" dt="2022-05-10T17:05:26.321" v="1292" actId="26606"/>
          <ac:spMkLst>
            <pc:docMk/>
            <pc:sldMk cId="107227918" sldId="292"/>
            <ac:spMk id="38" creationId="{E186B68C-84BC-4A6E-99D1-EE87483C1349}"/>
          </ac:spMkLst>
        </pc:spChg>
        <pc:spChg chg="add del">
          <ac:chgData name="PCISCFLO (FLORES ORIHUELA, CARLOS ALBERTO)" userId="a41dd7e3-237f-4058-be45-e0b2043833aa" providerId="ADAL" clId="{F9D52018-611C-448E-B8EF-3EAF57F08801}" dt="2022-05-10T17:05:26.321" v="1292" actId="26606"/>
          <ac:spMkLst>
            <pc:docMk/>
            <pc:sldMk cId="107227918" sldId="292"/>
            <ac:spMk id="39" creationId="{1C091803-41C2-48E0-9228-5148460C7479}"/>
          </ac:spMkLst>
        </pc:spChg>
        <pc:spChg chg="add">
          <ac:chgData name="PCISCFLO (FLORES ORIHUELA, CARLOS ALBERTO)" userId="a41dd7e3-237f-4058-be45-e0b2043833aa" providerId="ADAL" clId="{F9D52018-611C-448E-B8EF-3EAF57F08801}" dt="2022-05-10T17:05:28.366" v="1295" actId="26606"/>
          <ac:spMkLst>
            <pc:docMk/>
            <pc:sldMk cId="107227918" sldId="292"/>
            <ac:spMk id="43" creationId="{B775CD93-9DF2-48CB-9F57-1BCA9A46C7FA}"/>
          </ac:spMkLst>
        </pc:spChg>
        <pc:spChg chg="add">
          <ac:chgData name="PCISCFLO (FLORES ORIHUELA, CARLOS ALBERTO)" userId="a41dd7e3-237f-4058-be45-e0b2043833aa" providerId="ADAL" clId="{F9D52018-611C-448E-B8EF-3EAF57F08801}" dt="2022-05-10T17:05:28.366" v="1295" actId="26606"/>
          <ac:spMkLst>
            <pc:docMk/>
            <pc:sldMk cId="107227918" sldId="292"/>
            <ac:spMk id="44" creationId="{6166C6D1-23AC-49C4-BA07-238E4E9F8CEB}"/>
          </ac:spMkLst>
        </pc:spChg>
        <pc:spChg chg="add">
          <ac:chgData name="PCISCFLO (FLORES ORIHUELA, CARLOS ALBERTO)" userId="a41dd7e3-237f-4058-be45-e0b2043833aa" providerId="ADAL" clId="{F9D52018-611C-448E-B8EF-3EAF57F08801}" dt="2022-05-10T17:05:28.366" v="1295" actId="26606"/>
          <ac:spMkLst>
            <pc:docMk/>
            <pc:sldMk cId="107227918" sldId="292"/>
            <ac:spMk id="45" creationId="{E186B68C-84BC-4A6E-99D1-EE87483C1349}"/>
          </ac:spMkLst>
        </pc:spChg>
        <pc:spChg chg="add">
          <ac:chgData name="PCISCFLO (FLORES ORIHUELA, CARLOS ALBERTO)" userId="a41dd7e3-237f-4058-be45-e0b2043833aa" providerId="ADAL" clId="{F9D52018-611C-448E-B8EF-3EAF57F08801}" dt="2022-05-10T17:05:28.366" v="1295" actId="26606"/>
          <ac:spMkLst>
            <pc:docMk/>
            <pc:sldMk cId="107227918" sldId="292"/>
            <ac:spMk id="46" creationId="{1C091803-41C2-48E0-9228-5148460C7479}"/>
          </ac:spMkLst>
        </pc:spChg>
        <pc:picChg chg="add del">
          <ac:chgData name="PCISCFLO (FLORES ORIHUELA, CARLOS ALBERTO)" userId="a41dd7e3-237f-4058-be45-e0b2043833aa" providerId="ADAL" clId="{F9D52018-611C-448E-B8EF-3EAF57F08801}" dt="2022-05-10T17:04:37.259" v="1280" actId="26606"/>
          <ac:picMkLst>
            <pc:docMk/>
            <pc:sldMk cId="107227918" sldId="292"/>
            <ac:picMk id="5" creationId="{6DB434E7-7CBC-CF12-EECB-D18C2A683EEF}"/>
          </ac:picMkLst>
        </pc:picChg>
        <pc:picChg chg="add del">
          <ac:chgData name="PCISCFLO (FLORES ORIHUELA, CARLOS ALBERTO)" userId="a41dd7e3-237f-4058-be45-e0b2043833aa" providerId="ADAL" clId="{F9D52018-611C-448E-B8EF-3EAF57F08801}" dt="2022-05-10T17:05:28.356" v="1294" actId="26606"/>
          <ac:picMkLst>
            <pc:docMk/>
            <pc:sldMk cId="107227918" sldId="292"/>
            <ac:picMk id="41" creationId="{94D5339D-4E7D-89EC-4B22-EB6209C45163}"/>
          </ac:picMkLst>
        </pc:picChg>
        <pc:cxnChg chg="add del">
          <ac:chgData name="PCISCFLO (FLORES ORIHUELA, CARLOS ALBERTO)" userId="a41dd7e3-237f-4058-be45-e0b2043833aa" providerId="ADAL" clId="{F9D52018-611C-448E-B8EF-3EAF57F08801}" dt="2022-05-10T17:04:37.259" v="1280" actId="26606"/>
          <ac:cxnSpMkLst>
            <pc:docMk/>
            <pc:sldMk cId="107227918" sldId="292"/>
            <ac:cxnSpMk id="9" creationId="{A7F400EE-A8A5-48AF-B4D6-291B52C6F0B0}"/>
          </ac:cxnSpMkLst>
        </pc:cxnChg>
      </pc:sldChg>
      <pc:sldChg chg="addSp delSp modSp add mod setBg">
        <pc:chgData name="PCISCFLO (FLORES ORIHUELA, CARLOS ALBERTO)" userId="a41dd7e3-237f-4058-be45-e0b2043833aa" providerId="ADAL" clId="{F9D52018-611C-448E-B8EF-3EAF57F08801}" dt="2022-05-10T17:07:33.502" v="1317" actId="26606"/>
        <pc:sldMkLst>
          <pc:docMk/>
          <pc:sldMk cId="4186133515" sldId="293"/>
        </pc:sldMkLst>
        <pc:spChg chg="mod">
          <ac:chgData name="PCISCFLO (FLORES ORIHUELA, CARLOS ALBERTO)" userId="a41dd7e3-237f-4058-be45-e0b2043833aa" providerId="ADAL" clId="{F9D52018-611C-448E-B8EF-3EAF57F08801}" dt="2022-05-10T17:07:33.502" v="1317" actId="26606"/>
          <ac:spMkLst>
            <pc:docMk/>
            <pc:sldMk cId="4186133515" sldId="293"/>
            <ac:spMk id="2" creationId="{96E8BEC6-D470-499C-845A-05ABF33BCCDC}"/>
          </ac:spMkLst>
        </pc:spChg>
        <pc:spChg chg="mod">
          <ac:chgData name="PCISCFLO (FLORES ORIHUELA, CARLOS ALBERTO)" userId="a41dd7e3-237f-4058-be45-e0b2043833aa" providerId="ADAL" clId="{F9D52018-611C-448E-B8EF-3EAF57F08801}" dt="2022-05-10T17:07:33.502" v="1317" actId="26606"/>
          <ac:spMkLst>
            <pc:docMk/>
            <pc:sldMk cId="4186133515" sldId="293"/>
            <ac:spMk id="3" creationId="{EF74079A-B1D7-4C67-B98A-BA3D947D0B60}"/>
          </ac:spMkLst>
        </pc:spChg>
        <pc:spChg chg="add del">
          <ac:chgData name="PCISCFLO (FLORES ORIHUELA, CARLOS ALBERTO)" userId="a41dd7e3-237f-4058-be45-e0b2043833aa" providerId="ADAL" clId="{F9D52018-611C-448E-B8EF-3EAF57F08801}" dt="2022-05-10T17:07:29.276" v="1312" actId="26606"/>
          <ac:spMkLst>
            <pc:docMk/>
            <pc:sldMk cId="4186133515" sldId="293"/>
            <ac:spMk id="8" creationId="{B775CD93-9DF2-48CB-9F57-1BCA9A46C7FA}"/>
          </ac:spMkLst>
        </pc:spChg>
        <pc:spChg chg="add del">
          <ac:chgData name="PCISCFLO (FLORES ORIHUELA, CARLOS ALBERTO)" userId="a41dd7e3-237f-4058-be45-e0b2043833aa" providerId="ADAL" clId="{F9D52018-611C-448E-B8EF-3EAF57F08801}" dt="2022-05-10T17:07:29.276" v="1312" actId="26606"/>
          <ac:spMkLst>
            <pc:docMk/>
            <pc:sldMk cId="4186133515" sldId="293"/>
            <ac:spMk id="10" creationId="{6166C6D1-23AC-49C4-BA07-238E4E9F8CEB}"/>
          </ac:spMkLst>
        </pc:spChg>
        <pc:spChg chg="add del">
          <ac:chgData name="PCISCFLO (FLORES ORIHUELA, CARLOS ALBERTO)" userId="a41dd7e3-237f-4058-be45-e0b2043833aa" providerId="ADAL" clId="{F9D52018-611C-448E-B8EF-3EAF57F08801}" dt="2022-05-10T17:07:29.276" v="1312" actId="26606"/>
          <ac:spMkLst>
            <pc:docMk/>
            <pc:sldMk cId="4186133515" sldId="293"/>
            <ac:spMk id="12" creationId="{E186B68C-84BC-4A6E-99D1-EE87483C1349}"/>
          </ac:spMkLst>
        </pc:spChg>
        <pc:spChg chg="add del">
          <ac:chgData name="PCISCFLO (FLORES ORIHUELA, CARLOS ALBERTO)" userId="a41dd7e3-237f-4058-be45-e0b2043833aa" providerId="ADAL" clId="{F9D52018-611C-448E-B8EF-3EAF57F08801}" dt="2022-05-10T17:07:29.276" v="1312" actId="26606"/>
          <ac:spMkLst>
            <pc:docMk/>
            <pc:sldMk cId="4186133515" sldId="293"/>
            <ac:spMk id="14" creationId="{1C091803-41C2-48E0-9228-5148460C7479}"/>
          </ac:spMkLst>
        </pc:spChg>
        <pc:spChg chg="add del">
          <ac:chgData name="PCISCFLO (FLORES ORIHUELA, CARLOS ALBERTO)" userId="a41dd7e3-237f-4058-be45-e0b2043833aa" providerId="ADAL" clId="{F9D52018-611C-448E-B8EF-3EAF57F08801}" dt="2022-05-10T17:07:31.745" v="1314" actId="26606"/>
          <ac:spMkLst>
            <pc:docMk/>
            <pc:sldMk cId="4186133515" sldId="293"/>
            <ac:spMk id="16" creationId="{7A62E32F-BB65-43A8-8EB5-92346890E549}"/>
          </ac:spMkLst>
        </pc:spChg>
        <pc:spChg chg="add del">
          <ac:chgData name="PCISCFLO (FLORES ORIHUELA, CARLOS ALBERTO)" userId="a41dd7e3-237f-4058-be45-e0b2043833aa" providerId="ADAL" clId="{F9D52018-611C-448E-B8EF-3EAF57F08801}" dt="2022-05-10T17:07:31.745" v="1314" actId="26606"/>
          <ac:spMkLst>
            <pc:docMk/>
            <pc:sldMk cId="4186133515" sldId="293"/>
            <ac:spMk id="17" creationId="{827B839B-9ADE-406B-8590-F1CAEDED45A1}"/>
          </ac:spMkLst>
        </pc:spChg>
        <pc:spChg chg="add del">
          <ac:chgData name="PCISCFLO (FLORES ORIHUELA, CARLOS ALBERTO)" userId="a41dd7e3-237f-4058-be45-e0b2043833aa" providerId="ADAL" clId="{F9D52018-611C-448E-B8EF-3EAF57F08801}" dt="2022-05-10T17:07:31.745" v="1314" actId="26606"/>
          <ac:spMkLst>
            <pc:docMk/>
            <pc:sldMk cId="4186133515" sldId="293"/>
            <ac:spMk id="18" creationId="{14E91B64-9FCC-451E-AFB4-A827D6329367}"/>
          </ac:spMkLst>
        </pc:spChg>
        <pc:spChg chg="add del">
          <ac:chgData name="PCISCFLO (FLORES ORIHUELA, CARLOS ALBERTO)" userId="a41dd7e3-237f-4058-be45-e0b2043833aa" providerId="ADAL" clId="{F9D52018-611C-448E-B8EF-3EAF57F08801}" dt="2022-05-10T17:07:31.745" v="1314" actId="26606"/>
          <ac:spMkLst>
            <pc:docMk/>
            <pc:sldMk cId="4186133515" sldId="293"/>
            <ac:spMk id="19" creationId="{CFE45BF0-46DB-408C-B5F7-7B11716805D4}"/>
          </ac:spMkLst>
        </pc:spChg>
        <pc:spChg chg="add del">
          <ac:chgData name="PCISCFLO (FLORES ORIHUELA, CARLOS ALBERTO)" userId="a41dd7e3-237f-4058-be45-e0b2043833aa" providerId="ADAL" clId="{F9D52018-611C-448E-B8EF-3EAF57F08801}" dt="2022-05-10T17:07:31.745" v="1314" actId="26606"/>
          <ac:spMkLst>
            <pc:docMk/>
            <pc:sldMk cId="4186133515" sldId="293"/>
            <ac:spMk id="20" creationId="{2AEBC8F2-97B1-41B4-93F1-2D289E197FBA}"/>
          </ac:spMkLst>
        </pc:spChg>
        <pc:spChg chg="add del">
          <ac:chgData name="PCISCFLO (FLORES ORIHUELA, CARLOS ALBERTO)" userId="a41dd7e3-237f-4058-be45-e0b2043833aa" providerId="ADAL" clId="{F9D52018-611C-448E-B8EF-3EAF57F08801}" dt="2022-05-10T17:07:31.745" v="1314" actId="26606"/>
          <ac:spMkLst>
            <pc:docMk/>
            <pc:sldMk cId="4186133515" sldId="293"/>
            <ac:spMk id="21" creationId="{472E3A19-F5D5-48FC-BB9C-48C2F68F598B}"/>
          </ac:spMkLst>
        </pc:spChg>
        <pc:spChg chg="add del">
          <ac:chgData name="PCISCFLO (FLORES ORIHUELA, CARLOS ALBERTO)" userId="a41dd7e3-237f-4058-be45-e0b2043833aa" providerId="ADAL" clId="{F9D52018-611C-448E-B8EF-3EAF57F08801}" dt="2022-05-10T17:07:33.486" v="1316" actId="26606"/>
          <ac:spMkLst>
            <pc:docMk/>
            <pc:sldMk cId="4186133515" sldId="293"/>
            <ac:spMk id="23" creationId="{B775CD93-9DF2-48CB-9F57-1BCA9A46C7FA}"/>
          </ac:spMkLst>
        </pc:spChg>
        <pc:spChg chg="add del">
          <ac:chgData name="PCISCFLO (FLORES ORIHUELA, CARLOS ALBERTO)" userId="a41dd7e3-237f-4058-be45-e0b2043833aa" providerId="ADAL" clId="{F9D52018-611C-448E-B8EF-3EAF57F08801}" dt="2022-05-10T17:07:33.486" v="1316" actId="26606"/>
          <ac:spMkLst>
            <pc:docMk/>
            <pc:sldMk cId="4186133515" sldId="293"/>
            <ac:spMk id="24" creationId="{6166C6D1-23AC-49C4-BA07-238E4E9F8CEB}"/>
          </ac:spMkLst>
        </pc:spChg>
        <pc:spChg chg="add del">
          <ac:chgData name="PCISCFLO (FLORES ORIHUELA, CARLOS ALBERTO)" userId="a41dd7e3-237f-4058-be45-e0b2043833aa" providerId="ADAL" clId="{F9D52018-611C-448E-B8EF-3EAF57F08801}" dt="2022-05-10T17:07:33.486" v="1316" actId="26606"/>
          <ac:spMkLst>
            <pc:docMk/>
            <pc:sldMk cId="4186133515" sldId="293"/>
            <ac:spMk id="25" creationId="{E186B68C-84BC-4A6E-99D1-EE87483C1349}"/>
          </ac:spMkLst>
        </pc:spChg>
        <pc:spChg chg="add del">
          <ac:chgData name="PCISCFLO (FLORES ORIHUELA, CARLOS ALBERTO)" userId="a41dd7e3-237f-4058-be45-e0b2043833aa" providerId="ADAL" clId="{F9D52018-611C-448E-B8EF-3EAF57F08801}" dt="2022-05-10T17:07:33.486" v="1316" actId="26606"/>
          <ac:spMkLst>
            <pc:docMk/>
            <pc:sldMk cId="4186133515" sldId="293"/>
            <ac:spMk id="26" creationId="{1C091803-41C2-48E0-9228-5148460C7479}"/>
          </ac:spMkLst>
        </pc:spChg>
        <pc:spChg chg="add">
          <ac:chgData name="PCISCFLO (FLORES ORIHUELA, CARLOS ALBERTO)" userId="a41dd7e3-237f-4058-be45-e0b2043833aa" providerId="ADAL" clId="{F9D52018-611C-448E-B8EF-3EAF57F08801}" dt="2022-05-10T17:07:33.502" v="1317" actId="26606"/>
          <ac:spMkLst>
            <pc:docMk/>
            <pc:sldMk cId="4186133515" sldId="293"/>
            <ac:spMk id="28" creationId="{827B839B-9ADE-406B-8590-F1CAEDED45A1}"/>
          </ac:spMkLst>
        </pc:spChg>
        <pc:spChg chg="add">
          <ac:chgData name="PCISCFLO (FLORES ORIHUELA, CARLOS ALBERTO)" userId="a41dd7e3-237f-4058-be45-e0b2043833aa" providerId="ADAL" clId="{F9D52018-611C-448E-B8EF-3EAF57F08801}" dt="2022-05-10T17:07:33.502" v="1317" actId="26606"/>
          <ac:spMkLst>
            <pc:docMk/>
            <pc:sldMk cId="4186133515" sldId="293"/>
            <ac:spMk id="29" creationId="{CFE45BF0-46DB-408C-B5F7-7B11716805D4}"/>
          </ac:spMkLst>
        </pc:spChg>
        <pc:spChg chg="add">
          <ac:chgData name="PCISCFLO (FLORES ORIHUELA, CARLOS ALBERTO)" userId="a41dd7e3-237f-4058-be45-e0b2043833aa" providerId="ADAL" clId="{F9D52018-611C-448E-B8EF-3EAF57F08801}" dt="2022-05-10T17:07:33.502" v="1317" actId="26606"/>
          <ac:spMkLst>
            <pc:docMk/>
            <pc:sldMk cId="4186133515" sldId="293"/>
            <ac:spMk id="30" creationId="{2AEBC8F2-97B1-41B4-93F1-2D289E197FBA}"/>
          </ac:spMkLst>
        </pc:spChg>
        <pc:spChg chg="add">
          <ac:chgData name="PCISCFLO (FLORES ORIHUELA, CARLOS ALBERTO)" userId="a41dd7e3-237f-4058-be45-e0b2043833aa" providerId="ADAL" clId="{F9D52018-611C-448E-B8EF-3EAF57F08801}" dt="2022-05-10T17:07:33.502" v="1317" actId="26606"/>
          <ac:spMkLst>
            <pc:docMk/>
            <pc:sldMk cId="4186133515" sldId="293"/>
            <ac:spMk id="31" creationId="{472E3A19-F5D5-48FC-BB9C-48C2F68F598B}"/>
          </ac:spMkLst>
        </pc:spChg>
        <pc:spChg chg="add">
          <ac:chgData name="PCISCFLO (FLORES ORIHUELA, CARLOS ALBERTO)" userId="a41dd7e3-237f-4058-be45-e0b2043833aa" providerId="ADAL" clId="{F9D52018-611C-448E-B8EF-3EAF57F08801}" dt="2022-05-10T17:07:33.502" v="1317" actId="26606"/>
          <ac:spMkLst>
            <pc:docMk/>
            <pc:sldMk cId="4186133515" sldId="293"/>
            <ac:spMk id="32" creationId="{7A62E32F-BB65-43A8-8EB5-92346890E549}"/>
          </ac:spMkLst>
        </pc:spChg>
        <pc:spChg chg="add">
          <ac:chgData name="PCISCFLO (FLORES ORIHUELA, CARLOS ALBERTO)" userId="a41dd7e3-237f-4058-be45-e0b2043833aa" providerId="ADAL" clId="{F9D52018-611C-448E-B8EF-3EAF57F08801}" dt="2022-05-10T17:07:33.502" v="1317" actId="26606"/>
          <ac:spMkLst>
            <pc:docMk/>
            <pc:sldMk cId="4186133515" sldId="293"/>
            <ac:spMk id="33" creationId="{14E91B64-9FCC-451E-AFB4-A827D6329367}"/>
          </ac:spMkLst>
        </pc:spChg>
      </pc:sldChg>
      <pc:sldChg chg="modSp add mod">
        <pc:chgData name="PCISCFLO (FLORES ORIHUELA, CARLOS ALBERTO)" userId="a41dd7e3-237f-4058-be45-e0b2043833aa" providerId="ADAL" clId="{F9D52018-611C-448E-B8EF-3EAF57F08801}" dt="2022-05-18T15:38:52.626" v="1690" actId="13926"/>
        <pc:sldMkLst>
          <pc:docMk/>
          <pc:sldMk cId="96213651" sldId="294"/>
        </pc:sldMkLst>
        <pc:spChg chg="mod">
          <ac:chgData name="PCISCFLO (FLORES ORIHUELA, CARLOS ALBERTO)" userId="a41dd7e3-237f-4058-be45-e0b2043833aa" providerId="ADAL" clId="{F9D52018-611C-448E-B8EF-3EAF57F08801}" dt="2022-05-18T15:38:52.626" v="1690" actId="13926"/>
          <ac:spMkLst>
            <pc:docMk/>
            <pc:sldMk cId="96213651" sldId="294"/>
            <ac:spMk id="3" creationId="{C5A4944D-F238-44FA-B617-1D100CF742CC}"/>
          </ac:spMkLst>
        </pc:spChg>
      </pc:sldChg>
      <pc:sldChg chg="add del">
        <pc:chgData name="PCISCFLO (FLORES ORIHUELA, CARLOS ALBERTO)" userId="a41dd7e3-237f-4058-be45-e0b2043833aa" providerId="ADAL" clId="{F9D52018-611C-448E-B8EF-3EAF57F08801}" dt="2022-05-10T22:25:30.376" v="1486"/>
        <pc:sldMkLst>
          <pc:docMk/>
          <pc:sldMk cId="3929798115" sldId="297"/>
        </pc:sldMkLst>
      </pc:sldChg>
      <pc:sldChg chg="addSp delSp modSp add mod setBg">
        <pc:chgData name="PCISCFLO (FLORES ORIHUELA, CARLOS ALBERTO)" userId="a41dd7e3-237f-4058-be45-e0b2043833aa" providerId="ADAL" clId="{F9D52018-611C-448E-B8EF-3EAF57F08801}" dt="2022-05-10T17:04:14.001" v="1278" actId="26606"/>
        <pc:sldMkLst>
          <pc:docMk/>
          <pc:sldMk cId="3141979033" sldId="304"/>
        </pc:sldMkLst>
        <pc:spChg chg="mod">
          <ac:chgData name="PCISCFLO (FLORES ORIHUELA, CARLOS ALBERTO)" userId="a41dd7e3-237f-4058-be45-e0b2043833aa" providerId="ADAL" clId="{F9D52018-611C-448E-B8EF-3EAF57F08801}" dt="2022-05-10T17:04:14.001" v="1278" actId="26606"/>
          <ac:spMkLst>
            <pc:docMk/>
            <pc:sldMk cId="3141979033" sldId="304"/>
            <ac:spMk id="2" creationId="{5FBB99CC-1C22-BE0C-A5BD-348AF49F99C9}"/>
          </ac:spMkLst>
        </pc:spChg>
        <pc:spChg chg="add del">
          <ac:chgData name="PCISCFLO (FLORES ORIHUELA, CARLOS ALBERTO)" userId="a41dd7e3-237f-4058-be45-e0b2043833aa" providerId="ADAL" clId="{F9D52018-611C-448E-B8EF-3EAF57F08801}" dt="2022-05-10T17:04:14.001" v="1278" actId="26606"/>
          <ac:spMkLst>
            <pc:docMk/>
            <pc:sldMk cId="3141979033" sldId="304"/>
            <ac:spMk id="3" creationId="{A5193000-11C8-780D-3228-0FD29004851F}"/>
          </ac:spMkLst>
        </pc:spChg>
        <pc:spChg chg="add">
          <ac:chgData name="PCISCFLO (FLORES ORIHUELA, CARLOS ALBERTO)" userId="a41dd7e3-237f-4058-be45-e0b2043833aa" providerId="ADAL" clId="{F9D52018-611C-448E-B8EF-3EAF57F08801}" dt="2022-05-10T17:04:14.001" v="1278" actId="26606"/>
          <ac:spMkLst>
            <pc:docMk/>
            <pc:sldMk cId="3141979033" sldId="304"/>
            <ac:spMk id="8" creationId="{6A1473A6-3F22-483E-8A30-80B9D2B14592}"/>
          </ac:spMkLst>
        </pc:spChg>
        <pc:spChg chg="add del">
          <ac:chgData name="PCISCFLO (FLORES ORIHUELA, CARLOS ALBERTO)" userId="a41dd7e3-237f-4058-be45-e0b2043833aa" providerId="ADAL" clId="{F9D52018-611C-448E-B8EF-3EAF57F08801}" dt="2022-05-10T17:04:13.996" v="1277" actId="26606"/>
          <ac:spMkLst>
            <pc:docMk/>
            <pc:sldMk cId="3141979033" sldId="304"/>
            <ac:spMk id="9" creationId="{3E57A3F2-3497-430E-BCD2-151E9B57488E}"/>
          </ac:spMkLst>
        </pc:spChg>
        <pc:spChg chg="add del">
          <ac:chgData name="PCISCFLO (FLORES ORIHUELA, CARLOS ALBERTO)" userId="a41dd7e3-237f-4058-be45-e0b2043833aa" providerId="ADAL" clId="{F9D52018-611C-448E-B8EF-3EAF57F08801}" dt="2022-05-10T17:04:13.996" v="1277" actId="26606"/>
          <ac:spMkLst>
            <pc:docMk/>
            <pc:sldMk cId="3141979033" sldId="304"/>
            <ac:spMk id="11" creationId="{88B1F424-0E60-4F04-AFC7-00E1F21101FC}"/>
          </ac:spMkLst>
        </pc:spChg>
        <pc:spChg chg="add del">
          <ac:chgData name="PCISCFLO (FLORES ORIHUELA, CARLOS ALBERTO)" userId="a41dd7e3-237f-4058-be45-e0b2043833aa" providerId="ADAL" clId="{F9D52018-611C-448E-B8EF-3EAF57F08801}" dt="2022-05-10T17:04:13.996" v="1277" actId="26606"/>
          <ac:spMkLst>
            <pc:docMk/>
            <pc:sldMk cId="3141979033" sldId="304"/>
            <ac:spMk id="13" creationId="{6B509DD1-7F4E-4C4D-9B18-626473A5F76F}"/>
          </ac:spMkLst>
        </pc:spChg>
        <pc:spChg chg="add del">
          <ac:chgData name="PCISCFLO (FLORES ORIHUELA, CARLOS ALBERTO)" userId="a41dd7e3-237f-4058-be45-e0b2043833aa" providerId="ADAL" clId="{F9D52018-611C-448E-B8EF-3EAF57F08801}" dt="2022-05-10T17:04:13.996" v="1277" actId="26606"/>
          <ac:spMkLst>
            <pc:docMk/>
            <pc:sldMk cId="3141979033" sldId="304"/>
            <ac:spMk id="15" creationId="{BB89D3BB-9A77-48E3-8C98-9A0A1DD4F7A6}"/>
          </ac:spMkLst>
        </pc:spChg>
        <pc:spChg chg="add">
          <ac:chgData name="PCISCFLO (FLORES ORIHUELA, CARLOS ALBERTO)" userId="a41dd7e3-237f-4058-be45-e0b2043833aa" providerId="ADAL" clId="{F9D52018-611C-448E-B8EF-3EAF57F08801}" dt="2022-05-10T17:04:14.001" v="1278" actId="26606"/>
          <ac:spMkLst>
            <pc:docMk/>
            <pc:sldMk cId="3141979033" sldId="304"/>
            <ac:spMk id="19" creationId="{A5193000-11C8-780D-3228-0FD29004851F}"/>
          </ac:spMkLst>
        </pc:spChg>
        <pc:grpChg chg="add">
          <ac:chgData name="PCISCFLO (FLORES ORIHUELA, CARLOS ALBERTO)" userId="a41dd7e3-237f-4058-be45-e0b2043833aa" providerId="ADAL" clId="{F9D52018-611C-448E-B8EF-3EAF57F08801}" dt="2022-05-10T17:04:14.001" v="1278" actId="26606"/>
          <ac:grpSpMkLst>
            <pc:docMk/>
            <pc:sldMk cId="3141979033" sldId="304"/>
            <ac:grpSpMk id="10" creationId="{AA1375E3-3E53-4D75-BAB7-E5929BFCB25F}"/>
          </ac:grpSpMkLst>
        </pc:grpChg>
        <pc:graphicFrameChg chg="add del">
          <ac:chgData name="PCISCFLO (FLORES ORIHUELA, CARLOS ALBERTO)" userId="a41dd7e3-237f-4058-be45-e0b2043833aa" providerId="ADAL" clId="{F9D52018-611C-448E-B8EF-3EAF57F08801}" dt="2022-05-10T17:04:13.996" v="1277" actId="26606"/>
          <ac:graphicFrameMkLst>
            <pc:docMk/>
            <pc:sldMk cId="3141979033" sldId="304"/>
            <ac:graphicFrameMk id="5" creationId="{68FB87F8-126E-1993-8E1C-DA2DED4AB7F4}"/>
          </ac:graphicFrameMkLst>
        </pc:graphicFrameChg>
      </pc:sldChg>
      <pc:sldChg chg="new del">
        <pc:chgData name="PCISCFLO (FLORES ORIHUELA, CARLOS ALBERTO)" userId="a41dd7e3-237f-4058-be45-e0b2043833aa" providerId="ADAL" clId="{F9D52018-611C-448E-B8EF-3EAF57F08801}" dt="2022-05-10T05:02:00.405" v="130" actId="47"/>
        <pc:sldMkLst>
          <pc:docMk/>
          <pc:sldMk cId="656562059" sldId="305"/>
        </pc:sldMkLst>
      </pc:sldChg>
      <pc:sldChg chg="addSp modSp add mod setBg">
        <pc:chgData name="PCISCFLO (FLORES ORIHUELA, CARLOS ALBERTO)" userId="a41dd7e3-237f-4058-be45-e0b2043833aa" providerId="ADAL" clId="{F9D52018-611C-448E-B8EF-3EAF57F08801}" dt="2022-05-10T22:28:17.941" v="1534" actId="26606"/>
        <pc:sldMkLst>
          <pc:docMk/>
          <pc:sldMk cId="4002235670" sldId="305"/>
        </pc:sldMkLst>
        <pc:spChg chg="mod">
          <ac:chgData name="PCISCFLO (FLORES ORIHUELA, CARLOS ALBERTO)" userId="a41dd7e3-237f-4058-be45-e0b2043833aa" providerId="ADAL" clId="{F9D52018-611C-448E-B8EF-3EAF57F08801}" dt="2022-05-10T22:28:17.941" v="1534" actId="26606"/>
          <ac:spMkLst>
            <pc:docMk/>
            <pc:sldMk cId="4002235670" sldId="305"/>
            <ac:spMk id="2" creationId="{19109A60-1F0E-4666-9A1E-84E7E333AF4B}"/>
          </ac:spMkLst>
        </pc:spChg>
        <pc:spChg chg="mod">
          <ac:chgData name="PCISCFLO (FLORES ORIHUELA, CARLOS ALBERTO)" userId="a41dd7e3-237f-4058-be45-e0b2043833aa" providerId="ADAL" clId="{F9D52018-611C-448E-B8EF-3EAF57F08801}" dt="2022-05-10T22:28:17.941" v="1534" actId="26606"/>
          <ac:spMkLst>
            <pc:docMk/>
            <pc:sldMk cId="4002235670" sldId="305"/>
            <ac:spMk id="3" creationId="{28BFBD7B-0D9E-4534-BF91-11F1F06154B7}"/>
          </ac:spMkLst>
        </pc:spChg>
        <pc:spChg chg="add">
          <ac:chgData name="PCISCFLO (FLORES ORIHUELA, CARLOS ALBERTO)" userId="a41dd7e3-237f-4058-be45-e0b2043833aa" providerId="ADAL" clId="{F9D52018-611C-448E-B8EF-3EAF57F08801}" dt="2022-05-10T22:28:17.941" v="1534" actId="26606"/>
          <ac:spMkLst>
            <pc:docMk/>
            <pc:sldMk cId="4002235670" sldId="305"/>
            <ac:spMk id="9" creationId="{04812C46-200A-4DEB-A05E-3ED6C68C2387}"/>
          </ac:spMkLst>
        </pc:spChg>
        <pc:spChg chg="add">
          <ac:chgData name="PCISCFLO (FLORES ORIHUELA, CARLOS ALBERTO)" userId="a41dd7e3-237f-4058-be45-e0b2043833aa" providerId="ADAL" clId="{F9D52018-611C-448E-B8EF-3EAF57F08801}" dt="2022-05-10T22:28:17.941" v="1534" actId="26606"/>
          <ac:spMkLst>
            <pc:docMk/>
            <pc:sldMk cId="4002235670" sldId="305"/>
            <ac:spMk id="11" creationId="{D1EA859B-E555-4109-94F3-6700E046E008}"/>
          </ac:spMkLst>
        </pc:spChg>
        <pc:picChg chg="add">
          <ac:chgData name="PCISCFLO (FLORES ORIHUELA, CARLOS ALBERTO)" userId="a41dd7e3-237f-4058-be45-e0b2043833aa" providerId="ADAL" clId="{F9D52018-611C-448E-B8EF-3EAF57F08801}" dt="2022-05-10T22:28:17.941" v="1534" actId="26606"/>
          <ac:picMkLst>
            <pc:docMk/>
            <pc:sldMk cId="4002235670" sldId="305"/>
            <ac:picMk id="5" creationId="{67679F96-B909-520C-6AB6-103493E3135E}"/>
          </ac:picMkLst>
        </pc:picChg>
      </pc:sldChg>
      <pc:sldChg chg="addSp modSp add mod setBg modNotesTx">
        <pc:chgData name="PCISCFLO (FLORES ORIHUELA, CARLOS ALBERTO)" userId="a41dd7e3-237f-4058-be45-e0b2043833aa" providerId="ADAL" clId="{F9D52018-611C-448E-B8EF-3EAF57F08801}" dt="2022-05-18T16:16:45.423" v="1767" actId="313"/>
        <pc:sldMkLst>
          <pc:docMk/>
          <pc:sldMk cId="1781129791" sldId="306"/>
        </pc:sldMkLst>
        <pc:spChg chg="mod">
          <ac:chgData name="PCISCFLO (FLORES ORIHUELA, CARLOS ALBERTO)" userId="a41dd7e3-237f-4058-be45-e0b2043833aa" providerId="ADAL" clId="{F9D52018-611C-448E-B8EF-3EAF57F08801}" dt="2022-05-18T16:13:35.851" v="1693" actId="13926"/>
          <ac:spMkLst>
            <pc:docMk/>
            <pc:sldMk cId="1781129791" sldId="306"/>
            <ac:spMk id="3" creationId="{D04C364E-45D3-429B-91A9-EC8633FDD2C4}"/>
          </ac:spMkLst>
        </pc:spChg>
        <pc:spChg chg="mod">
          <ac:chgData name="PCISCFLO (FLORES ORIHUELA, CARLOS ALBERTO)" userId="a41dd7e3-237f-4058-be45-e0b2043833aa" providerId="ADAL" clId="{F9D52018-611C-448E-B8EF-3EAF57F08801}" dt="2022-05-10T22:28:32.368" v="1535" actId="26606"/>
          <ac:spMkLst>
            <pc:docMk/>
            <pc:sldMk cId="1781129791" sldId="306"/>
            <ac:spMk id="6" creationId="{C405B2BB-6118-47E7-BC1D-5B9E023B7AC5}"/>
          </ac:spMkLst>
        </pc:spChg>
        <pc:spChg chg="add">
          <ac:chgData name="PCISCFLO (FLORES ORIHUELA, CARLOS ALBERTO)" userId="a41dd7e3-237f-4058-be45-e0b2043833aa" providerId="ADAL" clId="{F9D52018-611C-448E-B8EF-3EAF57F08801}" dt="2022-05-10T22:28:32.368" v="1535" actId="26606"/>
          <ac:spMkLst>
            <pc:docMk/>
            <pc:sldMk cId="1781129791" sldId="306"/>
            <ac:spMk id="71" creationId="{2B566528-1B12-4246-9431-5C2D7D081168}"/>
          </ac:spMkLst>
        </pc:spChg>
        <pc:grpChg chg="add">
          <ac:chgData name="PCISCFLO (FLORES ORIHUELA, CARLOS ALBERTO)" userId="a41dd7e3-237f-4058-be45-e0b2043833aa" providerId="ADAL" clId="{F9D52018-611C-448E-B8EF-3EAF57F08801}" dt="2022-05-10T22:28:32.368" v="1535" actId="26606"/>
          <ac:grpSpMkLst>
            <pc:docMk/>
            <pc:sldMk cId="1781129791" sldId="306"/>
            <ac:grpSpMk id="73" creationId="{828A5161-06F1-46CF-8AD7-844680A59E13}"/>
          </ac:grpSpMkLst>
        </pc:grpChg>
        <pc:grpChg chg="add">
          <ac:chgData name="PCISCFLO (FLORES ORIHUELA, CARLOS ALBERTO)" userId="a41dd7e3-237f-4058-be45-e0b2043833aa" providerId="ADAL" clId="{F9D52018-611C-448E-B8EF-3EAF57F08801}" dt="2022-05-10T22:28:32.368" v="1535" actId="26606"/>
          <ac:grpSpMkLst>
            <pc:docMk/>
            <pc:sldMk cId="1781129791" sldId="306"/>
            <ac:grpSpMk id="77" creationId="{5995D10D-E9C9-47DB-AE7E-801FEF38F5C9}"/>
          </ac:grpSpMkLst>
        </pc:grpChg>
        <pc:picChg chg="mod">
          <ac:chgData name="PCISCFLO (FLORES ORIHUELA, CARLOS ALBERTO)" userId="a41dd7e3-237f-4058-be45-e0b2043833aa" providerId="ADAL" clId="{F9D52018-611C-448E-B8EF-3EAF57F08801}" dt="2022-05-10T22:28:32.368" v="1535" actId="26606"/>
          <ac:picMkLst>
            <pc:docMk/>
            <pc:sldMk cId="1781129791" sldId="306"/>
            <ac:picMk id="1026" creationId="{4C9C385F-D7FA-4E38-A7F3-DE6BA0C41693}"/>
          </ac:picMkLst>
        </pc:picChg>
      </pc:sldChg>
      <pc:sldChg chg="addSp delSp modSp add mod setBg">
        <pc:chgData name="PCISCFLO (FLORES ORIHUELA, CARLOS ALBERTO)" userId="a41dd7e3-237f-4058-be45-e0b2043833aa" providerId="ADAL" clId="{F9D52018-611C-448E-B8EF-3EAF57F08801}" dt="2022-05-10T22:29:09.769" v="1581" actId="20577"/>
        <pc:sldMkLst>
          <pc:docMk/>
          <pc:sldMk cId="3959134212" sldId="307"/>
        </pc:sldMkLst>
        <pc:spChg chg="mod">
          <ac:chgData name="PCISCFLO (FLORES ORIHUELA, CARLOS ALBERTO)" userId="a41dd7e3-237f-4058-be45-e0b2043833aa" providerId="ADAL" clId="{F9D52018-611C-448E-B8EF-3EAF57F08801}" dt="2022-05-10T22:29:09.769" v="1581" actId="20577"/>
          <ac:spMkLst>
            <pc:docMk/>
            <pc:sldMk cId="3959134212" sldId="307"/>
            <ac:spMk id="5" creationId="{54B08B7A-03CF-4BED-827F-8066EB6BF781}"/>
          </ac:spMkLst>
        </pc:spChg>
        <pc:spChg chg="mod">
          <ac:chgData name="PCISCFLO (FLORES ORIHUELA, CARLOS ALBERTO)" userId="a41dd7e3-237f-4058-be45-e0b2043833aa" providerId="ADAL" clId="{F9D52018-611C-448E-B8EF-3EAF57F08801}" dt="2022-05-10T22:28:44.484" v="1538" actId="26606"/>
          <ac:spMkLst>
            <pc:docMk/>
            <pc:sldMk cId="3959134212" sldId="307"/>
            <ac:spMk id="6" creationId="{3EDE3F5A-DC37-4F99-8582-67336521A650}"/>
          </ac:spMkLst>
        </pc:spChg>
        <pc:spChg chg="add">
          <ac:chgData name="PCISCFLO (FLORES ORIHUELA, CARLOS ALBERTO)" userId="a41dd7e3-237f-4058-be45-e0b2043833aa" providerId="ADAL" clId="{F9D52018-611C-448E-B8EF-3EAF57F08801}" dt="2022-05-10T22:28:44.484" v="1538" actId="26606"/>
          <ac:spMkLst>
            <pc:docMk/>
            <pc:sldMk cId="3959134212" sldId="307"/>
            <ac:spMk id="11" creationId="{B775CD93-9DF2-48CB-9F57-1BCA9A46C7FA}"/>
          </ac:spMkLst>
        </pc:spChg>
        <pc:spChg chg="add del">
          <ac:chgData name="PCISCFLO (FLORES ORIHUELA, CARLOS ALBERTO)" userId="a41dd7e3-237f-4058-be45-e0b2043833aa" providerId="ADAL" clId="{F9D52018-611C-448E-B8EF-3EAF57F08801}" dt="2022-05-10T22:28:44.478" v="1537" actId="26606"/>
          <ac:spMkLst>
            <pc:docMk/>
            <pc:sldMk cId="3959134212" sldId="307"/>
            <ac:spMk id="12" creationId="{2B566528-1B12-4246-9431-5C2D7D081168}"/>
          </ac:spMkLst>
        </pc:spChg>
        <pc:spChg chg="add">
          <ac:chgData name="PCISCFLO (FLORES ORIHUELA, CARLOS ALBERTO)" userId="a41dd7e3-237f-4058-be45-e0b2043833aa" providerId="ADAL" clId="{F9D52018-611C-448E-B8EF-3EAF57F08801}" dt="2022-05-10T22:28:44.484" v="1538" actId="26606"/>
          <ac:spMkLst>
            <pc:docMk/>
            <pc:sldMk cId="3959134212" sldId="307"/>
            <ac:spMk id="13" creationId="{6166C6D1-23AC-49C4-BA07-238E4E9F8CEB}"/>
          </ac:spMkLst>
        </pc:spChg>
        <pc:spChg chg="add del">
          <ac:chgData name="PCISCFLO (FLORES ORIHUELA, CARLOS ALBERTO)" userId="a41dd7e3-237f-4058-be45-e0b2043833aa" providerId="ADAL" clId="{F9D52018-611C-448E-B8EF-3EAF57F08801}" dt="2022-05-10T22:28:44.478" v="1537" actId="26606"/>
          <ac:spMkLst>
            <pc:docMk/>
            <pc:sldMk cId="3959134212" sldId="307"/>
            <ac:spMk id="14" creationId="{2E80C965-DB6D-4F81-9E9E-B027384D0BD6}"/>
          </ac:spMkLst>
        </pc:spChg>
        <pc:spChg chg="add">
          <ac:chgData name="PCISCFLO (FLORES ORIHUELA, CARLOS ALBERTO)" userId="a41dd7e3-237f-4058-be45-e0b2043833aa" providerId="ADAL" clId="{F9D52018-611C-448E-B8EF-3EAF57F08801}" dt="2022-05-10T22:28:44.484" v="1538" actId="26606"/>
          <ac:spMkLst>
            <pc:docMk/>
            <pc:sldMk cId="3959134212" sldId="307"/>
            <ac:spMk id="15" creationId="{1C091803-41C2-48E0-9228-5148460C7479}"/>
          </ac:spMkLst>
        </pc:spChg>
        <pc:spChg chg="add del">
          <ac:chgData name="PCISCFLO (FLORES ORIHUELA, CARLOS ALBERTO)" userId="a41dd7e3-237f-4058-be45-e0b2043833aa" providerId="ADAL" clId="{F9D52018-611C-448E-B8EF-3EAF57F08801}" dt="2022-05-10T22:28:44.478" v="1537" actId="26606"/>
          <ac:spMkLst>
            <pc:docMk/>
            <pc:sldMk cId="3959134212" sldId="307"/>
            <ac:spMk id="16" creationId="{A580F890-B085-4E95-96AA-55AEBEC5CE6E}"/>
          </ac:spMkLst>
        </pc:spChg>
        <pc:spChg chg="add del">
          <ac:chgData name="PCISCFLO (FLORES ORIHUELA, CARLOS ALBERTO)" userId="a41dd7e3-237f-4058-be45-e0b2043833aa" providerId="ADAL" clId="{F9D52018-611C-448E-B8EF-3EAF57F08801}" dt="2022-05-10T22:28:44.478" v="1537" actId="26606"/>
          <ac:spMkLst>
            <pc:docMk/>
            <pc:sldMk cId="3959134212" sldId="307"/>
            <ac:spMk id="18" creationId="{D3F51FEB-38FB-4F6C-9F7B-2F2AFAB65463}"/>
          </ac:spMkLst>
        </pc:spChg>
        <pc:spChg chg="add del">
          <ac:chgData name="PCISCFLO (FLORES ORIHUELA, CARLOS ALBERTO)" userId="a41dd7e3-237f-4058-be45-e0b2043833aa" providerId="ADAL" clId="{F9D52018-611C-448E-B8EF-3EAF57F08801}" dt="2022-05-10T22:28:44.478" v="1537" actId="26606"/>
          <ac:spMkLst>
            <pc:docMk/>
            <pc:sldMk cId="3959134212" sldId="307"/>
            <ac:spMk id="20" creationId="{1E547BA6-BAE0-43BB-A7CA-60F69CE252F0}"/>
          </ac:spMkLst>
        </pc:spChg>
        <pc:picChg chg="add del">
          <ac:chgData name="PCISCFLO (FLORES ORIHUELA, CARLOS ALBERTO)" userId="a41dd7e3-237f-4058-be45-e0b2043833aa" providerId="ADAL" clId="{F9D52018-611C-448E-B8EF-3EAF57F08801}" dt="2022-05-10T22:28:44.478" v="1537" actId="26606"/>
          <ac:picMkLst>
            <pc:docMk/>
            <pc:sldMk cId="3959134212" sldId="307"/>
            <ac:picMk id="8" creationId="{D8A1B480-F134-9B5D-D643-EF9127BE3704}"/>
          </ac:picMkLst>
        </pc:picChg>
      </pc:sldChg>
      <pc:sldChg chg="modSp add mod">
        <pc:chgData name="PCISCFLO (FLORES ORIHUELA, CARLOS ALBERTO)" userId="a41dd7e3-237f-4058-be45-e0b2043833aa" providerId="ADAL" clId="{F9D52018-611C-448E-B8EF-3EAF57F08801}" dt="2022-05-10T15:41:41.559" v="186" actId="207"/>
        <pc:sldMkLst>
          <pc:docMk/>
          <pc:sldMk cId="206868820" sldId="308"/>
        </pc:sldMkLst>
        <pc:spChg chg="mod">
          <ac:chgData name="PCISCFLO (FLORES ORIHUELA, CARLOS ALBERTO)" userId="a41dd7e3-237f-4058-be45-e0b2043833aa" providerId="ADAL" clId="{F9D52018-611C-448E-B8EF-3EAF57F08801}" dt="2022-05-10T15:41:41.559" v="186" actId="207"/>
          <ac:spMkLst>
            <pc:docMk/>
            <pc:sldMk cId="206868820" sldId="308"/>
            <ac:spMk id="3" creationId="{676BFE45-3F26-472D-A18A-C49FDF3E3F48}"/>
          </ac:spMkLst>
        </pc:spChg>
      </pc:sldChg>
      <pc:sldChg chg="modSp add mod">
        <pc:chgData name="PCISCFLO (FLORES ORIHUELA, CARLOS ALBERTO)" userId="a41dd7e3-237f-4058-be45-e0b2043833aa" providerId="ADAL" clId="{F9D52018-611C-448E-B8EF-3EAF57F08801}" dt="2022-05-10T15:42:02.054" v="188" actId="13926"/>
        <pc:sldMkLst>
          <pc:docMk/>
          <pc:sldMk cId="2753098447" sldId="309"/>
        </pc:sldMkLst>
        <pc:spChg chg="mod">
          <ac:chgData name="PCISCFLO (FLORES ORIHUELA, CARLOS ALBERTO)" userId="a41dd7e3-237f-4058-be45-e0b2043833aa" providerId="ADAL" clId="{F9D52018-611C-448E-B8EF-3EAF57F08801}" dt="2022-05-10T15:42:02.054" v="188" actId="13926"/>
          <ac:spMkLst>
            <pc:docMk/>
            <pc:sldMk cId="2753098447" sldId="309"/>
            <ac:spMk id="3" creationId="{86CF06CB-D409-496C-B2FD-99BAF6BBE05E}"/>
          </ac:spMkLst>
        </pc:spChg>
      </pc:sldChg>
      <pc:sldChg chg="addSp modSp add mod modNotesTx">
        <pc:chgData name="PCISCFLO (FLORES ORIHUELA, CARLOS ALBERTO)" userId="a41dd7e3-237f-4058-be45-e0b2043833aa" providerId="ADAL" clId="{F9D52018-611C-448E-B8EF-3EAF57F08801}" dt="2022-05-10T17:13:06.127" v="1346" actId="6549"/>
        <pc:sldMkLst>
          <pc:docMk/>
          <pc:sldMk cId="1348436204" sldId="310"/>
        </pc:sldMkLst>
        <pc:spChg chg="mod">
          <ac:chgData name="PCISCFLO (FLORES ORIHUELA, CARLOS ALBERTO)" userId="a41dd7e3-237f-4058-be45-e0b2043833aa" providerId="ADAL" clId="{F9D52018-611C-448E-B8EF-3EAF57F08801}" dt="2022-05-10T15:35:06.103" v="173" actId="14100"/>
          <ac:spMkLst>
            <pc:docMk/>
            <pc:sldMk cId="1348436204" sldId="310"/>
            <ac:spMk id="3" creationId="{07BA72B4-12E0-479B-A5F0-DB50D7A6FC92}"/>
          </ac:spMkLst>
        </pc:spChg>
        <pc:spChg chg="add mod">
          <ac:chgData name="PCISCFLO (FLORES ORIHUELA, CARLOS ALBERTO)" userId="a41dd7e3-237f-4058-be45-e0b2043833aa" providerId="ADAL" clId="{F9D52018-611C-448E-B8EF-3EAF57F08801}" dt="2022-05-10T17:13:06.127" v="1346" actId="6549"/>
          <ac:spMkLst>
            <pc:docMk/>
            <pc:sldMk cId="1348436204" sldId="310"/>
            <ac:spMk id="6" creationId="{AFF25BC8-2DD1-3749-6FCA-C436DA0DD614}"/>
          </ac:spMkLst>
        </pc:spChg>
        <pc:picChg chg="add mod">
          <ac:chgData name="PCISCFLO (FLORES ORIHUELA, CARLOS ALBERTO)" userId="a41dd7e3-237f-4058-be45-e0b2043833aa" providerId="ADAL" clId="{F9D52018-611C-448E-B8EF-3EAF57F08801}" dt="2022-05-10T17:12:43.966" v="1336" actId="1076"/>
          <ac:picMkLst>
            <pc:docMk/>
            <pc:sldMk cId="1348436204" sldId="310"/>
            <ac:picMk id="1026" creationId="{0227E475-BE06-B523-71AE-27755A1754BD}"/>
          </ac:picMkLst>
        </pc:picChg>
      </pc:sldChg>
      <pc:sldChg chg="addSp modSp add mod">
        <pc:chgData name="PCISCFLO (FLORES ORIHUELA, CARLOS ALBERTO)" userId="a41dd7e3-237f-4058-be45-e0b2043833aa" providerId="ADAL" clId="{F9D52018-611C-448E-B8EF-3EAF57F08801}" dt="2022-05-10T15:41:10.602" v="185" actId="207"/>
        <pc:sldMkLst>
          <pc:docMk/>
          <pc:sldMk cId="591652300" sldId="311"/>
        </pc:sldMkLst>
        <pc:spChg chg="mod">
          <ac:chgData name="PCISCFLO (FLORES ORIHUELA, CARLOS ALBERTO)" userId="a41dd7e3-237f-4058-be45-e0b2043833aa" providerId="ADAL" clId="{F9D52018-611C-448E-B8EF-3EAF57F08801}" dt="2022-05-10T15:41:10.602" v="185" actId="207"/>
          <ac:spMkLst>
            <pc:docMk/>
            <pc:sldMk cId="591652300" sldId="311"/>
            <ac:spMk id="3" creationId="{58AB3276-168B-4CEA-A107-FB516B0227CD}"/>
          </ac:spMkLst>
        </pc:spChg>
        <pc:picChg chg="add mod">
          <ac:chgData name="PCISCFLO (FLORES ORIHUELA, CARLOS ALBERTO)" userId="a41dd7e3-237f-4058-be45-e0b2043833aa" providerId="ADAL" clId="{F9D52018-611C-448E-B8EF-3EAF57F08801}" dt="2022-05-10T15:40:31.162" v="182" actId="14100"/>
          <ac:picMkLst>
            <pc:docMk/>
            <pc:sldMk cId="591652300" sldId="311"/>
            <ac:picMk id="5" creationId="{FC4F2932-21AE-BF6F-1043-62B419055048}"/>
          </ac:picMkLst>
        </pc:picChg>
      </pc:sldChg>
      <pc:sldChg chg="add ord">
        <pc:chgData name="PCISCFLO (FLORES ORIHUELA, CARLOS ALBERTO)" userId="a41dd7e3-237f-4058-be45-e0b2043833aa" providerId="ADAL" clId="{F9D52018-611C-448E-B8EF-3EAF57F08801}" dt="2022-05-10T15:42:08.599" v="190"/>
        <pc:sldMkLst>
          <pc:docMk/>
          <pc:sldMk cId="1987195644" sldId="312"/>
        </pc:sldMkLst>
      </pc:sldChg>
      <pc:sldChg chg="addSp delSp modSp add mod modNotesTx">
        <pc:chgData name="PCISCFLO (FLORES ORIHUELA, CARLOS ALBERTO)" userId="a41dd7e3-237f-4058-be45-e0b2043833aa" providerId="ADAL" clId="{F9D52018-611C-448E-B8EF-3EAF57F08801}" dt="2022-05-10T16:25:44.407" v="1089" actId="14100"/>
        <pc:sldMkLst>
          <pc:docMk/>
          <pc:sldMk cId="2508855364" sldId="313"/>
        </pc:sldMkLst>
        <pc:spChg chg="mod">
          <ac:chgData name="PCISCFLO (FLORES ORIHUELA, CARLOS ALBERTO)" userId="a41dd7e3-237f-4058-be45-e0b2043833aa" providerId="ADAL" clId="{F9D52018-611C-448E-B8EF-3EAF57F08801}" dt="2022-05-10T16:25:38.856" v="1088" actId="20577"/>
          <ac:spMkLst>
            <pc:docMk/>
            <pc:sldMk cId="2508855364" sldId="313"/>
            <ac:spMk id="3" creationId="{D3B0CA00-61D0-4BFA-BCFC-CCEDC53F08B1}"/>
          </ac:spMkLst>
        </pc:spChg>
        <pc:picChg chg="add mod">
          <ac:chgData name="PCISCFLO (FLORES ORIHUELA, CARLOS ALBERTO)" userId="a41dd7e3-237f-4058-be45-e0b2043833aa" providerId="ADAL" clId="{F9D52018-611C-448E-B8EF-3EAF57F08801}" dt="2022-05-10T16:25:44.407" v="1089" actId="14100"/>
          <ac:picMkLst>
            <pc:docMk/>
            <pc:sldMk cId="2508855364" sldId="313"/>
            <ac:picMk id="5" creationId="{3B406FF5-F792-1CED-871C-FD3BB1877516}"/>
          </ac:picMkLst>
        </pc:picChg>
        <pc:picChg chg="add del mod">
          <ac:chgData name="PCISCFLO (FLORES ORIHUELA, CARLOS ALBERTO)" userId="a41dd7e3-237f-4058-be45-e0b2043833aa" providerId="ADAL" clId="{F9D52018-611C-448E-B8EF-3EAF57F08801}" dt="2022-05-10T15:51:49.994" v="206" actId="21"/>
          <ac:picMkLst>
            <pc:docMk/>
            <pc:sldMk cId="2508855364" sldId="313"/>
            <ac:picMk id="7" creationId="{23E3DE73-F68D-870A-7079-9BD767602D9E}"/>
          </ac:picMkLst>
        </pc:picChg>
      </pc:sldChg>
      <pc:sldChg chg="addSp modSp add mod modNotesTx">
        <pc:chgData name="PCISCFLO (FLORES ORIHUELA, CARLOS ALBERTO)" userId="a41dd7e3-237f-4058-be45-e0b2043833aa" providerId="ADAL" clId="{F9D52018-611C-448E-B8EF-3EAF57F08801}" dt="2022-05-18T16:55:05.233" v="1789" actId="20577"/>
        <pc:sldMkLst>
          <pc:docMk/>
          <pc:sldMk cId="4155021200" sldId="314"/>
        </pc:sldMkLst>
        <pc:spChg chg="mod">
          <ac:chgData name="PCISCFLO (FLORES ORIHUELA, CARLOS ALBERTO)" userId="a41dd7e3-237f-4058-be45-e0b2043833aa" providerId="ADAL" clId="{F9D52018-611C-448E-B8EF-3EAF57F08801}" dt="2022-05-18T16:55:05.233" v="1789" actId="20577"/>
          <ac:spMkLst>
            <pc:docMk/>
            <pc:sldMk cId="4155021200" sldId="314"/>
            <ac:spMk id="2" creationId="{4EBD85B1-C630-46B3-855F-4ECF48993503}"/>
          </ac:spMkLst>
        </pc:spChg>
        <pc:spChg chg="mod">
          <ac:chgData name="PCISCFLO (FLORES ORIHUELA, CARLOS ALBERTO)" userId="a41dd7e3-237f-4058-be45-e0b2043833aa" providerId="ADAL" clId="{F9D52018-611C-448E-B8EF-3EAF57F08801}" dt="2022-05-10T16:29:05.697" v="1140" actId="13926"/>
          <ac:spMkLst>
            <pc:docMk/>
            <pc:sldMk cId="4155021200" sldId="314"/>
            <ac:spMk id="3" creationId="{958E846E-1A40-4494-A14D-6B765F24E750}"/>
          </ac:spMkLst>
        </pc:spChg>
        <pc:picChg chg="add mod modCrop">
          <ac:chgData name="PCISCFLO (FLORES ORIHUELA, CARLOS ALBERTO)" userId="a41dd7e3-237f-4058-be45-e0b2043833aa" providerId="ADAL" clId="{F9D52018-611C-448E-B8EF-3EAF57F08801}" dt="2022-05-10T16:21:50.041" v="725" actId="1076"/>
          <ac:picMkLst>
            <pc:docMk/>
            <pc:sldMk cId="4155021200" sldId="314"/>
            <ac:picMk id="4" creationId="{0E1E181A-213A-47B7-248D-0BC071C10381}"/>
          </ac:picMkLst>
        </pc:picChg>
      </pc:sldChg>
      <pc:sldChg chg="modSp add mod">
        <pc:chgData name="PCISCFLO (FLORES ORIHUELA, CARLOS ALBERTO)" userId="a41dd7e3-237f-4058-be45-e0b2043833aa" providerId="ADAL" clId="{F9D52018-611C-448E-B8EF-3EAF57F08801}" dt="2022-05-18T16:56:12.673" v="1791" actId="20577"/>
        <pc:sldMkLst>
          <pc:docMk/>
          <pc:sldMk cId="3699934907" sldId="315"/>
        </pc:sldMkLst>
        <pc:spChg chg="mod">
          <ac:chgData name="PCISCFLO (FLORES ORIHUELA, CARLOS ALBERTO)" userId="a41dd7e3-237f-4058-be45-e0b2043833aa" providerId="ADAL" clId="{F9D52018-611C-448E-B8EF-3EAF57F08801}" dt="2022-05-18T16:56:12.673" v="1791" actId="20577"/>
          <ac:spMkLst>
            <pc:docMk/>
            <pc:sldMk cId="3699934907" sldId="315"/>
            <ac:spMk id="3" creationId="{117EE971-A0B6-4FD7-864D-AEC1AC100AD0}"/>
          </ac:spMkLst>
        </pc:spChg>
      </pc:sldChg>
      <pc:sldChg chg="modSp add del mod modNotesTx">
        <pc:chgData name="PCISCFLO (FLORES ORIHUELA, CARLOS ALBERTO)" userId="a41dd7e3-237f-4058-be45-e0b2043833aa" providerId="ADAL" clId="{F9D52018-611C-448E-B8EF-3EAF57F08801}" dt="2022-05-18T16:35:40.092" v="1775" actId="2696"/>
        <pc:sldMkLst>
          <pc:docMk/>
          <pc:sldMk cId="1516260179" sldId="316"/>
        </pc:sldMkLst>
        <pc:spChg chg="mod">
          <ac:chgData name="PCISCFLO (FLORES ORIHUELA, CARLOS ALBERTO)" userId="a41dd7e3-237f-4058-be45-e0b2043833aa" providerId="ADAL" clId="{F9D52018-611C-448E-B8EF-3EAF57F08801}" dt="2022-05-18T16:29:06.035" v="1773" actId="13926"/>
          <ac:spMkLst>
            <pc:docMk/>
            <pc:sldMk cId="1516260179" sldId="316"/>
            <ac:spMk id="3" creationId="{99B19274-9D5B-4BE3-92D5-6EE6AAA3C712}"/>
          </ac:spMkLst>
        </pc:spChg>
      </pc:sldChg>
      <pc:sldChg chg="add">
        <pc:chgData name="PCISCFLO (FLORES ORIHUELA, CARLOS ALBERTO)" userId="a41dd7e3-237f-4058-be45-e0b2043833aa" providerId="ADAL" clId="{F9D52018-611C-448E-B8EF-3EAF57F08801}" dt="2022-05-10T05:06:27.874" v="134"/>
        <pc:sldMkLst>
          <pc:docMk/>
          <pc:sldMk cId="386367190" sldId="317"/>
        </pc:sldMkLst>
      </pc:sldChg>
      <pc:sldChg chg="add">
        <pc:chgData name="PCISCFLO (FLORES ORIHUELA, CARLOS ALBERTO)" userId="a41dd7e3-237f-4058-be45-e0b2043833aa" providerId="ADAL" clId="{F9D52018-611C-448E-B8EF-3EAF57F08801}" dt="2022-05-10T16:34:33.617" v="1171"/>
        <pc:sldMkLst>
          <pc:docMk/>
          <pc:sldMk cId="3154973258" sldId="318"/>
        </pc:sldMkLst>
      </pc:sldChg>
      <pc:sldChg chg="add del">
        <pc:chgData name="PCISCFLO (FLORES ORIHUELA, CARLOS ALBERTO)" userId="a41dd7e3-237f-4058-be45-e0b2043833aa" providerId="ADAL" clId="{F9D52018-611C-448E-B8EF-3EAF57F08801}" dt="2022-05-10T16:33:55.323" v="1170" actId="2696"/>
        <pc:sldMkLst>
          <pc:docMk/>
          <pc:sldMk cId="4065567783" sldId="318"/>
        </pc:sldMkLst>
      </pc:sldChg>
      <pc:sldChg chg="addSp delSp modSp new mod modClrScheme chgLayout modNotesTx">
        <pc:chgData name="PCISCFLO (FLORES ORIHUELA, CARLOS ALBERTO)" userId="a41dd7e3-237f-4058-be45-e0b2043833aa" providerId="ADAL" clId="{F9D52018-611C-448E-B8EF-3EAF57F08801}" dt="2022-05-10T17:13:51.071" v="1359" actId="20577"/>
        <pc:sldMkLst>
          <pc:docMk/>
          <pc:sldMk cId="7546589" sldId="319"/>
        </pc:sldMkLst>
        <pc:spChg chg="del">
          <ac:chgData name="PCISCFLO (FLORES ORIHUELA, CARLOS ALBERTO)" userId="a41dd7e3-237f-4058-be45-e0b2043833aa" providerId="ADAL" clId="{F9D52018-611C-448E-B8EF-3EAF57F08801}" dt="2022-05-10T16:16:07.586" v="630" actId="700"/>
          <ac:spMkLst>
            <pc:docMk/>
            <pc:sldMk cId="7546589" sldId="319"/>
            <ac:spMk id="2" creationId="{F9090137-2430-39C0-E54A-F530FB45869D}"/>
          </ac:spMkLst>
        </pc:spChg>
        <pc:spChg chg="del">
          <ac:chgData name="PCISCFLO (FLORES ORIHUELA, CARLOS ALBERTO)" userId="a41dd7e3-237f-4058-be45-e0b2043833aa" providerId="ADAL" clId="{F9D52018-611C-448E-B8EF-3EAF57F08801}" dt="2022-05-10T16:16:07.586" v="630" actId="700"/>
          <ac:spMkLst>
            <pc:docMk/>
            <pc:sldMk cId="7546589" sldId="319"/>
            <ac:spMk id="3" creationId="{AB22511F-C606-1127-7FA6-F10F9AEC74CA}"/>
          </ac:spMkLst>
        </pc:spChg>
        <pc:spChg chg="add del mod">
          <ac:chgData name="PCISCFLO (FLORES ORIHUELA, CARLOS ALBERTO)" userId="a41dd7e3-237f-4058-be45-e0b2043833aa" providerId="ADAL" clId="{F9D52018-611C-448E-B8EF-3EAF57F08801}" dt="2022-05-10T16:22:00.559" v="727" actId="478"/>
          <ac:spMkLst>
            <pc:docMk/>
            <pc:sldMk cId="7546589" sldId="319"/>
            <ac:spMk id="6" creationId="{DD1EBEF8-0337-CCAA-2996-9CA092F7ADD1}"/>
          </ac:spMkLst>
        </pc:spChg>
        <pc:spChg chg="add mod">
          <ac:chgData name="PCISCFLO (FLORES ORIHUELA, CARLOS ALBERTO)" userId="a41dd7e3-237f-4058-be45-e0b2043833aa" providerId="ADAL" clId="{F9D52018-611C-448E-B8EF-3EAF57F08801}" dt="2022-05-10T16:22:23.457" v="731" actId="14100"/>
          <ac:spMkLst>
            <pc:docMk/>
            <pc:sldMk cId="7546589" sldId="319"/>
            <ac:spMk id="8" creationId="{87D10E3D-96A5-109C-8011-901D14C9DA7D}"/>
          </ac:spMkLst>
        </pc:spChg>
        <pc:spChg chg="add mod">
          <ac:chgData name="PCISCFLO (FLORES ORIHUELA, CARLOS ALBERTO)" userId="a41dd7e3-237f-4058-be45-e0b2043833aa" providerId="ADAL" clId="{F9D52018-611C-448E-B8EF-3EAF57F08801}" dt="2022-05-10T17:13:51.071" v="1359" actId="20577"/>
          <ac:spMkLst>
            <pc:docMk/>
            <pc:sldMk cId="7546589" sldId="319"/>
            <ac:spMk id="10" creationId="{FAD02B06-C508-CFB5-EE39-509ED533EA00}"/>
          </ac:spMkLst>
        </pc:spChg>
        <pc:picChg chg="add mod">
          <ac:chgData name="PCISCFLO (FLORES ORIHUELA, CARLOS ALBERTO)" userId="a41dd7e3-237f-4058-be45-e0b2043833aa" providerId="ADAL" clId="{F9D52018-611C-448E-B8EF-3EAF57F08801}" dt="2022-05-10T16:22:27.595" v="732" actId="14100"/>
          <ac:picMkLst>
            <pc:docMk/>
            <pc:sldMk cId="7546589" sldId="319"/>
            <ac:picMk id="5" creationId="{C537455F-A867-E227-067A-5C0692155B92}"/>
          </ac:picMkLst>
        </pc:picChg>
      </pc:sldChg>
      <pc:sldChg chg="addSp modSp new mod modNotesTx">
        <pc:chgData name="PCISCFLO (FLORES ORIHUELA, CARLOS ALBERTO)" userId="a41dd7e3-237f-4058-be45-e0b2043833aa" providerId="ADAL" clId="{F9D52018-611C-448E-B8EF-3EAF57F08801}" dt="2022-05-18T16:25:20.797" v="1771" actId="20577"/>
        <pc:sldMkLst>
          <pc:docMk/>
          <pc:sldMk cId="3890286858" sldId="320"/>
        </pc:sldMkLst>
        <pc:picChg chg="add mod">
          <ac:chgData name="PCISCFLO (FLORES ORIHUELA, CARLOS ALBERTO)" userId="a41dd7e3-237f-4058-be45-e0b2043833aa" providerId="ADAL" clId="{F9D52018-611C-448E-B8EF-3EAF57F08801}" dt="2022-05-10T22:21:40.898" v="1413" actId="1076"/>
          <ac:picMkLst>
            <pc:docMk/>
            <pc:sldMk cId="3890286858" sldId="320"/>
            <ac:picMk id="2" creationId="{A79AD264-3412-2BD0-4079-47D814163CA3}"/>
          </ac:picMkLst>
        </pc:picChg>
      </pc:sldChg>
      <pc:sldChg chg="addSp delSp modSp new mod setBg modClrScheme delAnim modAnim chgLayout">
        <pc:chgData name="PCISCFLO (FLORES ORIHUELA, CARLOS ALBERTO)" userId="a41dd7e3-237f-4058-be45-e0b2043833aa" providerId="ADAL" clId="{F9D52018-611C-448E-B8EF-3EAF57F08801}" dt="2022-05-12T11:42:13.326" v="1637" actId="26606"/>
        <pc:sldMkLst>
          <pc:docMk/>
          <pc:sldMk cId="1007641957" sldId="321"/>
        </pc:sldMkLst>
        <pc:spChg chg="del">
          <ac:chgData name="PCISCFLO (FLORES ORIHUELA, CARLOS ALBERTO)" userId="a41dd7e3-237f-4058-be45-e0b2043833aa" providerId="ADAL" clId="{F9D52018-611C-448E-B8EF-3EAF57F08801}" dt="2022-05-12T09:56:14.291" v="1583" actId="700"/>
          <ac:spMkLst>
            <pc:docMk/>
            <pc:sldMk cId="1007641957" sldId="321"/>
            <ac:spMk id="2" creationId="{8DF6540C-71A9-C36C-CF4B-76A1F5EF52A0}"/>
          </ac:spMkLst>
        </pc:spChg>
        <pc:spChg chg="del">
          <ac:chgData name="PCISCFLO (FLORES ORIHUELA, CARLOS ALBERTO)" userId="a41dd7e3-237f-4058-be45-e0b2043833aa" providerId="ADAL" clId="{F9D52018-611C-448E-B8EF-3EAF57F08801}" dt="2022-05-12T09:56:14.291" v="1583" actId="700"/>
          <ac:spMkLst>
            <pc:docMk/>
            <pc:sldMk cId="1007641957" sldId="321"/>
            <ac:spMk id="3" creationId="{731BCAB1-8125-181A-DC33-35FE0028F82E}"/>
          </ac:spMkLst>
        </pc:spChg>
        <pc:spChg chg="add del">
          <ac:chgData name="PCISCFLO (FLORES ORIHUELA, CARLOS ALBERTO)" userId="a41dd7e3-237f-4058-be45-e0b2043833aa" providerId="ADAL" clId="{F9D52018-611C-448E-B8EF-3EAF57F08801}" dt="2022-05-12T09:56:22.169" v="1585" actId="22"/>
          <ac:spMkLst>
            <pc:docMk/>
            <pc:sldMk cId="1007641957" sldId="321"/>
            <ac:spMk id="5" creationId="{CF601DC0-A59C-6DF8-FC19-B8AC7559A59E}"/>
          </ac:spMkLst>
        </pc:spChg>
        <pc:spChg chg="add del">
          <ac:chgData name="PCISCFLO (FLORES ORIHUELA, CARLOS ALBERTO)" userId="a41dd7e3-237f-4058-be45-e0b2043833aa" providerId="ADAL" clId="{F9D52018-611C-448E-B8EF-3EAF57F08801}" dt="2022-05-12T10:10:57.333" v="1593" actId="22"/>
          <ac:spMkLst>
            <pc:docMk/>
            <pc:sldMk cId="1007641957" sldId="321"/>
            <ac:spMk id="9" creationId="{54720B40-9C8E-05D1-D43D-B8C57F609E71}"/>
          </ac:spMkLst>
        </pc:spChg>
        <pc:spChg chg="add del">
          <ac:chgData name="PCISCFLO (FLORES ORIHUELA, CARLOS ALBERTO)" userId="a41dd7e3-237f-4058-be45-e0b2043833aa" providerId="ADAL" clId="{F9D52018-611C-448E-B8EF-3EAF57F08801}" dt="2022-05-12T11:41:58.474" v="1634" actId="26606"/>
          <ac:spMkLst>
            <pc:docMk/>
            <pc:sldMk cId="1007641957" sldId="321"/>
            <ac:spMk id="19" creationId="{1284CA7F-B696-4085-84C6-CD668817E685}"/>
          </ac:spMkLst>
        </pc:spChg>
        <pc:spChg chg="add del">
          <ac:chgData name="PCISCFLO (FLORES ORIHUELA, CARLOS ALBERTO)" userId="a41dd7e3-237f-4058-be45-e0b2043833aa" providerId="ADAL" clId="{F9D52018-611C-448E-B8EF-3EAF57F08801}" dt="2022-05-12T11:41:58.474" v="1634" actId="26606"/>
          <ac:spMkLst>
            <pc:docMk/>
            <pc:sldMk cId="1007641957" sldId="321"/>
            <ac:spMk id="21" creationId="{858A10F4-B847-4777-BC82-782F6FB36E40}"/>
          </ac:spMkLst>
        </pc:spChg>
        <pc:spChg chg="add del">
          <ac:chgData name="PCISCFLO (FLORES ORIHUELA, CARLOS ALBERTO)" userId="a41dd7e3-237f-4058-be45-e0b2043833aa" providerId="ADAL" clId="{F9D52018-611C-448E-B8EF-3EAF57F08801}" dt="2022-05-12T11:41:58.474" v="1634" actId="26606"/>
          <ac:spMkLst>
            <pc:docMk/>
            <pc:sldMk cId="1007641957" sldId="321"/>
            <ac:spMk id="23" creationId="{8883B597-C9A1-46EF-AB6B-71DF0B1ED4A6}"/>
          </ac:spMkLst>
        </pc:spChg>
        <pc:spChg chg="add del">
          <ac:chgData name="PCISCFLO (FLORES ORIHUELA, CARLOS ALBERTO)" userId="a41dd7e3-237f-4058-be45-e0b2043833aa" providerId="ADAL" clId="{F9D52018-611C-448E-B8EF-3EAF57F08801}" dt="2022-05-12T11:41:58.474" v="1634" actId="26606"/>
          <ac:spMkLst>
            <pc:docMk/>
            <pc:sldMk cId="1007641957" sldId="321"/>
            <ac:spMk id="25" creationId="{A0B38421-369F-445C-9543-5BC17BC09040}"/>
          </ac:spMkLst>
        </pc:spChg>
        <pc:spChg chg="add del">
          <ac:chgData name="PCISCFLO (FLORES ORIHUELA, CARLOS ALBERTO)" userId="a41dd7e3-237f-4058-be45-e0b2043833aa" providerId="ADAL" clId="{F9D52018-611C-448E-B8EF-3EAF57F08801}" dt="2022-05-12T11:41:58.474" v="1634" actId="26606"/>
          <ac:spMkLst>
            <pc:docMk/>
            <pc:sldMk cId="1007641957" sldId="321"/>
            <ac:spMk id="27" creationId="{FAA9CE81-CAF0-41E3-8E73-CAFA13A0B1A7}"/>
          </ac:spMkLst>
        </pc:spChg>
        <pc:spChg chg="add del">
          <ac:chgData name="PCISCFLO (FLORES ORIHUELA, CARLOS ALBERTO)" userId="a41dd7e3-237f-4058-be45-e0b2043833aa" providerId="ADAL" clId="{F9D52018-611C-448E-B8EF-3EAF57F08801}" dt="2022-05-12T11:42:13.319" v="1636" actId="26606"/>
          <ac:spMkLst>
            <pc:docMk/>
            <pc:sldMk cId="1007641957" sldId="321"/>
            <ac:spMk id="29" creationId="{D1B5A7A9-844F-449B-9F0B-ADA823A93F15}"/>
          </ac:spMkLst>
        </pc:spChg>
        <pc:spChg chg="add del">
          <ac:chgData name="PCISCFLO (FLORES ORIHUELA, CARLOS ALBERTO)" userId="a41dd7e3-237f-4058-be45-e0b2043833aa" providerId="ADAL" clId="{F9D52018-611C-448E-B8EF-3EAF57F08801}" dt="2022-05-12T11:42:13.319" v="1636" actId="26606"/>
          <ac:spMkLst>
            <pc:docMk/>
            <pc:sldMk cId="1007641957" sldId="321"/>
            <ac:spMk id="30" creationId="{26EF3366-D369-4699-9224-92DF2A6BD394}"/>
          </ac:spMkLst>
        </pc:spChg>
        <pc:spChg chg="add del">
          <ac:chgData name="PCISCFLO (FLORES ORIHUELA, CARLOS ALBERTO)" userId="a41dd7e3-237f-4058-be45-e0b2043833aa" providerId="ADAL" clId="{F9D52018-611C-448E-B8EF-3EAF57F08801}" dt="2022-05-12T11:42:13.319" v="1636" actId="26606"/>
          <ac:spMkLst>
            <pc:docMk/>
            <pc:sldMk cId="1007641957" sldId="321"/>
            <ac:spMk id="31" creationId="{1BC0FF49-4C2C-401A-A538-A520CA00E1F7}"/>
          </ac:spMkLst>
        </pc:spChg>
        <pc:spChg chg="add del">
          <ac:chgData name="PCISCFLO (FLORES ORIHUELA, CARLOS ALBERTO)" userId="a41dd7e3-237f-4058-be45-e0b2043833aa" providerId="ADAL" clId="{F9D52018-611C-448E-B8EF-3EAF57F08801}" dt="2022-05-12T11:42:13.319" v="1636" actId="26606"/>
          <ac:spMkLst>
            <pc:docMk/>
            <pc:sldMk cId="1007641957" sldId="321"/>
            <ac:spMk id="32" creationId="{F79205F4-89F3-4686-B966-BBF5CC998C97}"/>
          </ac:spMkLst>
        </pc:spChg>
        <pc:spChg chg="add del">
          <ac:chgData name="PCISCFLO (FLORES ORIHUELA, CARLOS ALBERTO)" userId="a41dd7e3-237f-4058-be45-e0b2043833aa" providerId="ADAL" clId="{F9D52018-611C-448E-B8EF-3EAF57F08801}" dt="2022-05-12T11:42:13.319" v="1636" actId="26606"/>
          <ac:spMkLst>
            <pc:docMk/>
            <pc:sldMk cId="1007641957" sldId="321"/>
            <ac:spMk id="33" creationId="{00DBC40C-EA02-4A4D-8449-A1FC9968DDA4}"/>
          </ac:spMkLst>
        </pc:spChg>
        <pc:spChg chg="add">
          <ac:chgData name="PCISCFLO (FLORES ORIHUELA, CARLOS ALBERTO)" userId="a41dd7e3-237f-4058-be45-e0b2043833aa" providerId="ADAL" clId="{F9D52018-611C-448E-B8EF-3EAF57F08801}" dt="2022-05-12T11:42:13.326" v="1637" actId="26606"/>
          <ac:spMkLst>
            <pc:docMk/>
            <pc:sldMk cId="1007641957" sldId="321"/>
            <ac:spMk id="35" creationId="{1284CA7F-B696-4085-84C6-CD668817E685}"/>
          </ac:spMkLst>
        </pc:spChg>
        <pc:spChg chg="add">
          <ac:chgData name="PCISCFLO (FLORES ORIHUELA, CARLOS ALBERTO)" userId="a41dd7e3-237f-4058-be45-e0b2043833aa" providerId="ADAL" clId="{F9D52018-611C-448E-B8EF-3EAF57F08801}" dt="2022-05-12T11:42:13.326" v="1637" actId="26606"/>
          <ac:spMkLst>
            <pc:docMk/>
            <pc:sldMk cId="1007641957" sldId="321"/>
            <ac:spMk id="36" creationId="{858A10F4-B847-4777-BC82-782F6FB36E40}"/>
          </ac:spMkLst>
        </pc:spChg>
        <pc:spChg chg="add">
          <ac:chgData name="PCISCFLO (FLORES ORIHUELA, CARLOS ALBERTO)" userId="a41dd7e3-237f-4058-be45-e0b2043833aa" providerId="ADAL" clId="{F9D52018-611C-448E-B8EF-3EAF57F08801}" dt="2022-05-12T11:42:13.326" v="1637" actId="26606"/>
          <ac:spMkLst>
            <pc:docMk/>
            <pc:sldMk cId="1007641957" sldId="321"/>
            <ac:spMk id="37" creationId="{8883B597-C9A1-46EF-AB6B-71DF0B1ED4A6}"/>
          </ac:spMkLst>
        </pc:spChg>
        <pc:spChg chg="add">
          <ac:chgData name="PCISCFLO (FLORES ORIHUELA, CARLOS ALBERTO)" userId="a41dd7e3-237f-4058-be45-e0b2043833aa" providerId="ADAL" clId="{F9D52018-611C-448E-B8EF-3EAF57F08801}" dt="2022-05-12T11:42:13.326" v="1637" actId="26606"/>
          <ac:spMkLst>
            <pc:docMk/>
            <pc:sldMk cId="1007641957" sldId="321"/>
            <ac:spMk id="38" creationId="{A0B38421-369F-445C-9543-5BC17BC09040}"/>
          </ac:spMkLst>
        </pc:spChg>
        <pc:spChg chg="add">
          <ac:chgData name="PCISCFLO (FLORES ORIHUELA, CARLOS ALBERTO)" userId="a41dd7e3-237f-4058-be45-e0b2043833aa" providerId="ADAL" clId="{F9D52018-611C-448E-B8EF-3EAF57F08801}" dt="2022-05-12T11:42:13.326" v="1637" actId="26606"/>
          <ac:spMkLst>
            <pc:docMk/>
            <pc:sldMk cId="1007641957" sldId="321"/>
            <ac:spMk id="39" creationId="{FAA9CE81-CAF0-41E3-8E73-CAFA13A0B1A7}"/>
          </ac:spMkLst>
        </pc:spChg>
        <pc:picChg chg="add del mod">
          <ac:chgData name="PCISCFLO (FLORES ORIHUELA, CARLOS ALBERTO)" userId="a41dd7e3-237f-4058-be45-e0b2043833aa" providerId="ADAL" clId="{F9D52018-611C-448E-B8EF-3EAF57F08801}" dt="2022-05-12T09:56:52.272" v="1588" actId="478"/>
          <ac:picMkLst>
            <pc:docMk/>
            <pc:sldMk cId="1007641957" sldId="321"/>
            <ac:picMk id="6" creationId="{8953BB9B-728E-8045-C8B2-E73AFF9FD7F0}"/>
          </ac:picMkLst>
        </pc:picChg>
        <pc:picChg chg="add mod ord">
          <ac:chgData name="PCISCFLO (FLORES ORIHUELA, CARLOS ALBERTO)" userId="a41dd7e3-237f-4058-be45-e0b2043833aa" providerId="ADAL" clId="{F9D52018-611C-448E-B8EF-3EAF57F08801}" dt="2022-05-12T11:42:13.326" v="1637" actId="26606"/>
          <ac:picMkLst>
            <pc:docMk/>
            <pc:sldMk cId="1007641957" sldId="321"/>
            <ac:picMk id="7" creationId="{0F210A7E-00F9-E7AD-7B6B-FDC98A04F101}"/>
          </ac:picMkLst>
        </pc:picChg>
        <pc:picChg chg="add mod ord">
          <ac:chgData name="PCISCFLO (FLORES ORIHUELA, CARLOS ALBERTO)" userId="a41dd7e3-237f-4058-be45-e0b2043833aa" providerId="ADAL" clId="{F9D52018-611C-448E-B8EF-3EAF57F08801}" dt="2022-05-12T11:42:13.326" v="1637" actId="26606"/>
          <ac:picMkLst>
            <pc:docMk/>
            <pc:sldMk cId="1007641957" sldId="321"/>
            <ac:picMk id="10" creationId="{BA598E4A-7991-D5E2-51A2-DBCCA8AD362A}"/>
          </ac:picMkLst>
        </pc:picChg>
        <pc:picChg chg="add mod ord">
          <ac:chgData name="PCISCFLO (FLORES ORIHUELA, CARLOS ALBERTO)" userId="a41dd7e3-237f-4058-be45-e0b2043833aa" providerId="ADAL" clId="{F9D52018-611C-448E-B8EF-3EAF57F08801}" dt="2022-05-12T11:42:13.326" v="1637" actId="26606"/>
          <ac:picMkLst>
            <pc:docMk/>
            <pc:sldMk cId="1007641957" sldId="321"/>
            <ac:picMk id="11" creationId="{70AA0F52-AD58-8D37-031F-05EB56031473}"/>
          </ac:picMkLst>
        </pc:picChg>
        <pc:picChg chg="add mod">
          <ac:chgData name="PCISCFLO (FLORES ORIHUELA, CARLOS ALBERTO)" userId="a41dd7e3-237f-4058-be45-e0b2043833aa" providerId="ADAL" clId="{F9D52018-611C-448E-B8EF-3EAF57F08801}" dt="2022-05-12T11:42:13.326" v="1637" actId="26606"/>
          <ac:picMkLst>
            <pc:docMk/>
            <pc:sldMk cId="1007641957" sldId="321"/>
            <ac:picMk id="12" creationId="{EBDF81CF-59E4-75A9-71D4-BE96EA0168A9}"/>
          </ac:picMkLst>
        </pc:picChg>
        <pc:picChg chg="add del mod">
          <ac:chgData name="PCISCFLO (FLORES ORIHUELA, CARLOS ALBERTO)" userId="a41dd7e3-237f-4058-be45-e0b2043833aa" providerId="ADAL" clId="{F9D52018-611C-448E-B8EF-3EAF57F08801}" dt="2022-05-12T11:40:54.750" v="1629" actId="478"/>
          <ac:picMkLst>
            <pc:docMk/>
            <pc:sldMk cId="1007641957" sldId="321"/>
            <ac:picMk id="13" creationId="{9F74E0CA-95B1-A5C0-71B8-502E1FF8E8E2}"/>
          </ac:picMkLst>
        </pc:picChg>
        <pc:picChg chg="add mod">
          <ac:chgData name="PCISCFLO (FLORES ORIHUELA, CARLOS ALBERTO)" userId="a41dd7e3-237f-4058-be45-e0b2043833aa" providerId="ADAL" clId="{F9D52018-611C-448E-B8EF-3EAF57F08801}" dt="2022-05-12T11:42:13.326" v="1637" actId="26606"/>
          <ac:picMkLst>
            <pc:docMk/>
            <pc:sldMk cId="1007641957" sldId="321"/>
            <ac:picMk id="14" creationId="{FCE156E6-E648-50AA-2D80-50CFCF9ABC97}"/>
          </ac:picMkLst>
        </pc:picChg>
      </pc:sldChg>
      <pc:sldChg chg="add del">
        <pc:chgData name="PCISCFLO (FLORES ORIHUELA, CARLOS ALBERTO)" userId="a41dd7e3-237f-4058-be45-e0b2043833aa" providerId="ADAL" clId="{F9D52018-611C-448E-B8EF-3EAF57F08801}" dt="2022-05-10T17:30:29.907" v="1411"/>
        <pc:sldMkLst>
          <pc:docMk/>
          <pc:sldMk cId="3448913644" sldId="321"/>
        </pc:sldMkLst>
      </pc:sldChg>
      <pc:sldChg chg="add del">
        <pc:chgData name="PCISCFLO (FLORES ORIHUELA, CARLOS ALBERTO)" userId="a41dd7e3-237f-4058-be45-e0b2043833aa" providerId="ADAL" clId="{F9D52018-611C-448E-B8EF-3EAF57F08801}" dt="2022-05-10T17:29:47.414" v="1409" actId="47"/>
        <pc:sldMkLst>
          <pc:docMk/>
          <pc:sldMk cId="4065567783" sldId="321"/>
        </pc:sldMkLst>
      </pc:sldChg>
      <pc:sldChg chg="add del">
        <pc:chgData name="PCISCFLO (FLORES ORIHUELA, CARLOS ALBERTO)" userId="a41dd7e3-237f-4058-be45-e0b2043833aa" providerId="ADAL" clId="{F9D52018-611C-448E-B8EF-3EAF57F08801}" dt="2022-05-10T17:30:29.907" v="1411"/>
        <pc:sldMkLst>
          <pc:docMk/>
          <pc:sldMk cId="1418224368" sldId="322"/>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937A0-AF09-47E5-BE29-F6CCDD44E5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518CBB-2AFA-473D-8E66-1FB1AD72DAC7}">
      <dgm:prSet/>
      <dgm:spPr/>
      <dgm:t>
        <a:bodyPr/>
        <a:lstStyle/>
        <a:p>
          <a:r>
            <a:rPr lang="es-ES" b="0" i="1" dirty="0"/>
            <a:t>A las cosas que son autónomas pero adaptables se consideran inteligentes.</a:t>
          </a:r>
          <a:endParaRPr lang="en-US" dirty="0"/>
        </a:p>
      </dgm:t>
    </dgm:pt>
    <dgm:pt modelId="{6C434E4D-93F8-416B-B030-C3D7E9E1D509}" type="parTrans" cxnId="{1E19B7E9-315D-419E-9E63-F116F1CD632F}">
      <dgm:prSet/>
      <dgm:spPr/>
      <dgm:t>
        <a:bodyPr/>
        <a:lstStyle/>
        <a:p>
          <a:endParaRPr lang="en-US"/>
        </a:p>
      </dgm:t>
    </dgm:pt>
    <dgm:pt modelId="{E06A1492-B900-401D-8ED1-B529708A2585}" type="sibTrans" cxnId="{1E19B7E9-315D-419E-9E63-F116F1CD632F}">
      <dgm:prSet/>
      <dgm:spPr/>
      <dgm:t>
        <a:bodyPr/>
        <a:lstStyle/>
        <a:p>
          <a:endParaRPr lang="en-US"/>
        </a:p>
      </dgm:t>
    </dgm:pt>
    <dgm:pt modelId="{3D5A5EBB-F4A4-4E5B-8BB6-6BD70D0CCF16}">
      <dgm:prSet/>
      <dgm:spPr/>
      <dgm:t>
        <a:bodyPr/>
        <a:lstStyle/>
        <a:p>
          <a:r>
            <a:rPr lang="es-ES" b="0" i="0"/>
            <a:t>Salvador Dalí creía que la ambición es un atributo de la inteligencia; dijo: "La inteligencia sin ambición es un pájaro sin alas".</a:t>
          </a:r>
          <a:endParaRPr lang="en-US"/>
        </a:p>
      </dgm:t>
    </dgm:pt>
    <dgm:pt modelId="{D88D4EB9-5068-48F6-A6D9-C5A7B982ABF9}" type="parTrans" cxnId="{F60792F3-2659-4D45-BE1E-3A7462A6C748}">
      <dgm:prSet/>
      <dgm:spPr/>
      <dgm:t>
        <a:bodyPr/>
        <a:lstStyle/>
        <a:p>
          <a:endParaRPr lang="en-US"/>
        </a:p>
      </dgm:t>
    </dgm:pt>
    <dgm:pt modelId="{0DACB8E9-4A08-4BC3-B687-A161F761FF21}" type="sibTrans" cxnId="{F60792F3-2659-4D45-BE1E-3A7462A6C748}">
      <dgm:prSet/>
      <dgm:spPr/>
      <dgm:t>
        <a:bodyPr/>
        <a:lstStyle/>
        <a:p>
          <a:endParaRPr lang="en-US"/>
        </a:p>
      </dgm:t>
    </dgm:pt>
    <dgm:pt modelId="{6156C725-0BB0-43A9-AEF9-F8D8B3E01A48}">
      <dgm:prSet/>
      <dgm:spPr/>
      <dgm:t>
        <a:bodyPr/>
        <a:lstStyle/>
        <a:p>
          <a:r>
            <a:rPr lang="es-ES" b="0" i="0" dirty="0"/>
            <a:t>Albert Einstein creía que la imaginación es un factor importante en la inteligencia; dijo: “El verdadero signo de la inteligencia no es el conocimiento, sino la imaginación”.</a:t>
          </a:r>
          <a:endParaRPr lang="en-US" dirty="0"/>
        </a:p>
      </dgm:t>
    </dgm:pt>
    <dgm:pt modelId="{6CD94515-F526-459E-9216-A05051692368}" type="parTrans" cxnId="{CE047471-42F5-4560-95DB-CBB56F49640E}">
      <dgm:prSet/>
      <dgm:spPr/>
      <dgm:t>
        <a:bodyPr/>
        <a:lstStyle/>
        <a:p>
          <a:endParaRPr lang="en-US"/>
        </a:p>
      </dgm:t>
    </dgm:pt>
    <dgm:pt modelId="{ADA9B51E-8CA6-4EDA-AE99-95B15195D53E}" type="sibTrans" cxnId="{CE047471-42F5-4560-95DB-CBB56F49640E}">
      <dgm:prSet/>
      <dgm:spPr/>
      <dgm:t>
        <a:bodyPr/>
        <a:lstStyle/>
        <a:p>
          <a:endParaRPr lang="en-US"/>
        </a:p>
      </dgm:t>
    </dgm:pt>
    <dgm:pt modelId="{D052FBFB-DE4C-4367-9622-881A6133B48E}">
      <dgm:prSet/>
      <dgm:spPr/>
      <dgm:t>
        <a:bodyPr/>
        <a:lstStyle/>
        <a:p>
          <a:r>
            <a:rPr lang="es-ES" b="0" i="0"/>
            <a:t>Stephen Hawking dijo: "La inteligencia es la capacidad de adaptarse", que se centra en poder adaptarse a los cambios en el mundo</a:t>
          </a:r>
          <a:endParaRPr lang="en-US"/>
        </a:p>
      </dgm:t>
    </dgm:pt>
    <dgm:pt modelId="{F3FA45A3-B58E-4240-9966-98B68E85A184}" type="parTrans" cxnId="{3B019855-02BD-48F0-ADA6-8F6675F2BDB5}">
      <dgm:prSet/>
      <dgm:spPr/>
      <dgm:t>
        <a:bodyPr/>
        <a:lstStyle/>
        <a:p>
          <a:endParaRPr lang="en-US"/>
        </a:p>
      </dgm:t>
    </dgm:pt>
    <dgm:pt modelId="{EB459471-FF45-4149-891E-E0E376A8C9D4}" type="sibTrans" cxnId="{3B019855-02BD-48F0-ADA6-8F6675F2BDB5}">
      <dgm:prSet/>
      <dgm:spPr/>
      <dgm:t>
        <a:bodyPr/>
        <a:lstStyle/>
        <a:p>
          <a:endParaRPr lang="en-US"/>
        </a:p>
      </dgm:t>
    </dgm:pt>
    <dgm:pt modelId="{F6886E96-A64A-4131-93C2-7300588AB5CD}" type="pres">
      <dgm:prSet presAssocID="{128937A0-AF09-47E5-BE29-F6CCDD44E55D}" presName="linear" presStyleCnt="0">
        <dgm:presLayoutVars>
          <dgm:animLvl val="lvl"/>
          <dgm:resizeHandles val="exact"/>
        </dgm:presLayoutVars>
      </dgm:prSet>
      <dgm:spPr/>
    </dgm:pt>
    <dgm:pt modelId="{3C367F27-8049-448E-B8C8-AFBE709E9F68}" type="pres">
      <dgm:prSet presAssocID="{DA518CBB-2AFA-473D-8E66-1FB1AD72DAC7}" presName="parentText" presStyleLbl="node1" presStyleIdx="0" presStyleCnt="4">
        <dgm:presLayoutVars>
          <dgm:chMax val="0"/>
          <dgm:bulletEnabled val="1"/>
        </dgm:presLayoutVars>
      </dgm:prSet>
      <dgm:spPr/>
    </dgm:pt>
    <dgm:pt modelId="{4C035BFA-D281-4436-A12E-D5302D3001E8}" type="pres">
      <dgm:prSet presAssocID="{E06A1492-B900-401D-8ED1-B529708A2585}" presName="spacer" presStyleCnt="0"/>
      <dgm:spPr/>
    </dgm:pt>
    <dgm:pt modelId="{67ECACF6-F052-4955-9D1E-34E545D67152}" type="pres">
      <dgm:prSet presAssocID="{3D5A5EBB-F4A4-4E5B-8BB6-6BD70D0CCF16}" presName="parentText" presStyleLbl="node1" presStyleIdx="1" presStyleCnt="4">
        <dgm:presLayoutVars>
          <dgm:chMax val="0"/>
          <dgm:bulletEnabled val="1"/>
        </dgm:presLayoutVars>
      </dgm:prSet>
      <dgm:spPr/>
    </dgm:pt>
    <dgm:pt modelId="{049A723A-0A0E-4A1F-A572-F499D0F8CC4C}" type="pres">
      <dgm:prSet presAssocID="{0DACB8E9-4A08-4BC3-B687-A161F761FF21}" presName="spacer" presStyleCnt="0"/>
      <dgm:spPr/>
    </dgm:pt>
    <dgm:pt modelId="{6E2CEDBF-A8AC-463D-AF24-7E2E90891EAF}" type="pres">
      <dgm:prSet presAssocID="{6156C725-0BB0-43A9-AEF9-F8D8B3E01A48}" presName="parentText" presStyleLbl="node1" presStyleIdx="2" presStyleCnt="4">
        <dgm:presLayoutVars>
          <dgm:chMax val="0"/>
          <dgm:bulletEnabled val="1"/>
        </dgm:presLayoutVars>
      </dgm:prSet>
      <dgm:spPr/>
    </dgm:pt>
    <dgm:pt modelId="{7D31CEE1-990E-46EC-BE0C-9370C9DE110F}" type="pres">
      <dgm:prSet presAssocID="{ADA9B51E-8CA6-4EDA-AE99-95B15195D53E}" presName="spacer" presStyleCnt="0"/>
      <dgm:spPr/>
    </dgm:pt>
    <dgm:pt modelId="{51250366-D4D6-4588-974B-73C84567BE2B}" type="pres">
      <dgm:prSet presAssocID="{D052FBFB-DE4C-4367-9622-881A6133B48E}" presName="parentText" presStyleLbl="node1" presStyleIdx="3" presStyleCnt="4">
        <dgm:presLayoutVars>
          <dgm:chMax val="0"/>
          <dgm:bulletEnabled val="1"/>
        </dgm:presLayoutVars>
      </dgm:prSet>
      <dgm:spPr/>
    </dgm:pt>
  </dgm:ptLst>
  <dgm:cxnLst>
    <dgm:cxn modelId="{6E552264-1A7A-43C6-9828-B1FE64D5210E}" type="presOf" srcId="{D052FBFB-DE4C-4367-9622-881A6133B48E}" destId="{51250366-D4D6-4588-974B-73C84567BE2B}" srcOrd="0" destOrd="0" presId="urn:microsoft.com/office/officeart/2005/8/layout/vList2"/>
    <dgm:cxn modelId="{CE047471-42F5-4560-95DB-CBB56F49640E}" srcId="{128937A0-AF09-47E5-BE29-F6CCDD44E55D}" destId="{6156C725-0BB0-43A9-AEF9-F8D8B3E01A48}" srcOrd="2" destOrd="0" parTransId="{6CD94515-F526-459E-9216-A05051692368}" sibTransId="{ADA9B51E-8CA6-4EDA-AE99-95B15195D53E}"/>
    <dgm:cxn modelId="{3B019855-02BD-48F0-ADA6-8F6675F2BDB5}" srcId="{128937A0-AF09-47E5-BE29-F6CCDD44E55D}" destId="{D052FBFB-DE4C-4367-9622-881A6133B48E}" srcOrd="3" destOrd="0" parTransId="{F3FA45A3-B58E-4240-9966-98B68E85A184}" sibTransId="{EB459471-FF45-4149-891E-E0E376A8C9D4}"/>
    <dgm:cxn modelId="{2FF33757-404C-4691-9EEF-0ECBB49E70A9}" type="presOf" srcId="{6156C725-0BB0-43A9-AEF9-F8D8B3E01A48}" destId="{6E2CEDBF-A8AC-463D-AF24-7E2E90891EAF}" srcOrd="0" destOrd="0" presId="urn:microsoft.com/office/officeart/2005/8/layout/vList2"/>
    <dgm:cxn modelId="{8F9D5C7A-7C25-4A68-A20F-0A5D26A35637}" type="presOf" srcId="{DA518CBB-2AFA-473D-8E66-1FB1AD72DAC7}" destId="{3C367F27-8049-448E-B8C8-AFBE709E9F68}" srcOrd="0" destOrd="0" presId="urn:microsoft.com/office/officeart/2005/8/layout/vList2"/>
    <dgm:cxn modelId="{52346A8B-B41C-4C61-93D1-5B1064EBAEE1}" type="presOf" srcId="{3D5A5EBB-F4A4-4E5B-8BB6-6BD70D0CCF16}" destId="{67ECACF6-F052-4955-9D1E-34E545D67152}" srcOrd="0" destOrd="0" presId="urn:microsoft.com/office/officeart/2005/8/layout/vList2"/>
    <dgm:cxn modelId="{1E19B7E9-315D-419E-9E63-F116F1CD632F}" srcId="{128937A0-AF09-47E5-BE29-F6CCDD44E55D}" destId="{DA518CBB-2AFA-473D-8E66-1FB1AD72DAC7}" srcOrd="0" destOrd="0" parTransId="{6C434E4D-93F8-416B-B030-C3D7E9E1D509}" sibTransId="{E06A1492-B900-401D-8ED1-B529708A2585}"/>
    <dgm:cxn modelId="{B5FD46EA-9311-48DA-BE4E-AE564F246AF3}" type="presOf" srcId="{128937A0-AF09-47E5-BE29-F6CCDD44E55D}" destId="{F6886E96-A64A-4131-93C2-7300588AB5CD}" srcOrd="0" destOrd="0" presId="urn:microsoft.com/office/officeart/2005/8/layout/vList2"/>
    <dgm:cxn modelId="{F60792F3-2659-4D45-BE1E-3A7462A6C748}" srcId="{128937A0-AF09-47E5-BE29-F6CCDD44E55D}" destId="{3D5A5EBB-F4A4-4E5B-8BB6-6BD70D0CCF16}" srcOrd="1" destOrd="0" parTransId="{D88D4EB9-5068-48F6-A6D9-C5A7B982ABF9}" sibTransId="{0DACB8E9-4A08-4BC3-B687-A161F761FF21}"/>
    <dgm:cxn modelId="{CCC09DBA-03CE-4EAB-9E95-0ED568628691}" type="presParOf" srcId="{F6886E96-A64A-4131-93C2-7300588AB5CD}" destId="{3C367F27-8049-448E-B8C8-AFBE709E9F68}" srcOrd="0" destOrd="0" presId="urn:microsoft.com/office/officeart/2005/8/layout/vList2"/>
    <dgm:cxn modelId="{87FE390B-5F87-47A8-A2D4-AE79B53CDD17}" type="presParOf" srcId="{F6886E96-A64A-4131-93C2-7300588AB5CD}" destId="{4C035BFA-D281-4436-A12E-D5302D3001E8}" srcOrd="1" destOrd="0" presId="urn:microsoft.com/office/officeart/2005/8/layout/vList2"/>
    <dgm:cxn modelId="{8A440853-CFF5-4EC5-9B2A-BAD21E676712}" type="presParOf" srcId="{F6886E96-A64A-4131-93C2-7300588AB5CD}" destId="{67ECACF6-F052-4955-9D1E-34E545D67152}" srcOrd="2" destOrd="0" presId="urn:microsoft.com/office/officeart/2005/8/layout/vList2"/>
    <dgm:cxn modelId="{453DF1B0-77A4-49E4-A20D-6D8C81DA5F21}" type="presParOf" srcId="{F6886E96-A64A-4131-93C2-7300588AB5CD}" destId="{049A723A-0A0E-4A1F-A572-F499D0F8CC4C}" srcOrd="3" destOrd="0" presId="urn:microsoft.com/office/officeart/2005/8/layout/vList2"/>
    <dgm:cxn modelId="{6B84D923-2827-403A-BE82-BDE30C8C6579}" type="presParOf" srcId="{F6886E96-A64A-4131-93C2-7300588AB5CD}" destId="{6E2CEDBF-A8AC-463D-AF24-7E2E90891EAF}" srcOrd="4" destOrd="0" presId="urn:microsoft.com/office/officeart/2005/8/layout/vList2"/>
    <dgm:cxn modelId="{CB21D96E-5DBB-4EAF-AC28-F3FF04ECB5F6}" type="presParOf" srcId="{F6886E96-A64A-4131-93C2-7300588AB5CD}" destId="{7D31CEE1-990E-46EC-BE0C-9370C9DE110F}" srcOrd="5" destOrd="0" presId="urn:microsoft.com/office/officeart/2005/8/layout/vList2"/>
    <dgm:cxn modelId="{1EF9DF4E-4E44-4A88-9C25-C5071A3BD7E8}" type="presParOf" srcId="{F6886E96-A64A-4131-93C2-7300588AB5CD}" destId="{51250366-D4D6-4588-974B-73C84567BE2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5B4D4-2C54-48B6-BDAF-3C7170A12FF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s-PE"/>
        </a:p>
      </dgm:t>
    </dgm:pt>
    <dgm:pt modelId="{964872C4-50C9-4E47-8B43-B4F82C00DE95}">
      <dgm:prSet phldrT="[Texto]"/>
      <dgm:spPr/>
      <dgm:t>
        <a:bodyPr/>
        <a:lstStyle/>
        <a:p>
          <a:r>
            <a:rPr lang="es-PE" dirty="0"/>
            <a:t>Pensando Humanamente – Hellman 1978 </a:t>
          </a:r>
        </a:p>
      </dgm:t>
    </dgm:pt>
    <dgm:pt modelId="{887C92B2-AAB3-4D40-A5F7-6E1A671E071B}" type="parTrans" cxnId="{70F721F3-8B87-4ED0-80D6-1DA99653A82F}">
      <dgm:prSet/>
      <dgm:spPr/>
      <dgm:t>
        <a:bodyPr/>
        <a:lstStyle/>
        <a:p>
          <a:endParaRPr lang="es-PE"/>
        </a:p>
      </dgm:t>
    </dgm:pt>
    <dgm:pt modelId="{84C9F7DF-BD1C-4432-A558-9D7F11B9A93F}" type="sibTrans" cxnId="{70F721F3-8B87-4ED0-80D6-1DA99653A82F}">
      <dgm:prSet/>
      <dgm:spPr/>
      <dgm:t>
        <a:bodyPr/>
        <a:lstStyle/>
        <a:p>
          <a:endParaRPr lang="es-PE"/>
        </a:p>
      </dgm:t>
    </dgm:pt>
    <dgm:pt modelId="{3E39892E-BF1A-4AC2-86C3-56EA7C410E3F}">
      <dgm:prSet phldrT="[Texto]"/>
      <dgm:spPr/>
      <dgm:t>
        <a:bodyPr/>
        <a:lstStyle/>
        <a:p>
          <a:r>
            <a:rPr lang="es-PE" dirty="0"/>
            <a:t>Pensando Racionalmente – Winston 1992</a:t>
          </a:r>
        </a:p>
      </dgm:t>
    </dgm:pt>
    <dgm:pt modelId="{7492E5E0-B0DF-41F4-9F14-DD32D809C676}" type="parTrans" cxnId="{F869E37D-76B8-4965-B9FE-95EA8EC6E585}">
      <dgm:prSet/>
      <dgm:spPr/>
      <dgm:t>
        <a:bodyPr/>
        <a:lstStyle/>
        <a:p>
          <a:endParaRPr lang="es-PE"/>
        </a:p>
      </dgm:t>
    </dgm:pt>
    <dgm:pt modelId="{72E8D808-B448-4F6F-9028-58A4F9B6CF77}" type="sibTrans" cxnId="{F869E37D-76B8-4965-B9FE-95EA8EC6E585}">
      <dgm:prSet/>
      <dgm:spPr/>
      <dgm:t>
        <a:bodyPr/>
        <a:lstStyle/>
        <a:p>
          <a:endParaRPr lang="es-PE"/>
        </a:p>
      </dgm:t>
    </dgm:pt>
    <dgm:pt modelId="{BBEFFA74-C31D-4F47-8777-EB6F4B32FDA0}">
      <dgm:prSet phldrT="[Texto]"/>
      <dgm:spPr/>
      <dgm:t>
        <a:bodyPr/>
        <a:lstStyle/>
        <a:p>
          <a:r>
            <a:rPr lang="es-PE" dirty="0"/>
            <a:t>Actuando Humanamente – Rich 1991</a:t>
          </a:r>
        </a:p>
      </dgm:t>
    </dgm:pt>
    <dgm:pt modelId="{207650E7-4A60-4CC1-B6BF-E764C17671BE}" type="parTrans" cxnId="{43F78B55-F7EF-4012-A27C-6F944E86DC39}">
      <dgm:prSet/>
      <dgm:spPr/>
      <dgm:t>
        <a:bodyPr/>
        <a:lstStyle/>
        <a:p>
          <a:endParaRPr lang="es-PE"/>
        </a:p>
      </dgm:t>
    </dgm:pt>
    <dgm:pt modelId="{BCC02E91-8CAF-4634-8624-C6CA34B99108}" type="sibTrans" cxnId="{43F78B55-F7EF-4012-A27C-6F944E86DC39}">
      <dgm:prSet/>
      <dgm:spPr/>
      <dgm:t>
        <a:bodyPr/>
        <a:lstStyle/>
        <a:p>
          <a:endParaRPr lang="es-PE"/>
        </a:p>
      </dgm:t>
    </dgm:pt>
    <dgm:pt modelId="{50E81198-3CBA-4B77-A345-E31DEB508B31}">
      <dgm:prSet phldrT="[Texto]"/>
      <dgm:spPr/>
      <dgm:t>
        <a:bodyPr/>
        <a:lstStyle/>
        <a:p>
          <a:r>
            <a:rPr lang="es-PE" dirty="0"/>
            <a:t>Actuando Racionalmente – Nilsson 1998</a:t>
          </a:r>
        </a:p>
      </dgm:t>
    </dgm:pt>
    <dgm:pt modelId="{9A168064-2789-4B99-82A0-77C53DF84295}" type="parTrans" cxnId="{8D31C1C8-23F0-490C-930A-B0B9D4B82C3C}">
      <dgm:prSet/>
      <dgm:spPr/>
      <dgm:t>
        <a:bodyPr/>
        <a:lstStyle/>
        <a:p>
          <a:endParaRPr lang="es-PE"/>
        </a:p>
      </dgm:t>
    </dgm:pt>
    <dgm:pt modelId="{E6F85AFD-85FE-4479-851C-4CEFFC78ACDD}" type="sibTrans" cxnId="{8D31C1C8-23F0-490C-930A-B0B9D4B82C3C}">
      <dgm:prSet/>
      <dgm:spPr/>
      <dgm:t>
        <a:bodyPr/>
        <a:lstStyle/>
        <a:p>
          <a:endParaRPr lang="es-PE"/>
        </a:p>
      </dgm:t>
    </dgm:pt>
    <dgm:pt modelId="{1542AD3B-8EF1-4E6A-B863-8287DC881E18}" type="pres">
      <dgm:prSet presAssocID="{C155B4D4-2C54-48B6-BDAF-3C7170A12FF7}" presName="Name0" presStyleCnt="0">
        <dgm:presLayoutVars>
          <dgm:dir/>
          <dgm:resizeHandles val="exact"/>
        </dgm:presLayoutVars>
      </dgm:prSet>
      <dgm:spPr/>
    </dgm:pt>
    <dgm:pt modelId="{7F2483FF-AC92-4CCB-A183-E8C93C2E8A52}" type="pres">
      <dgm:prSet presAssocID="{964872C4-50C9-4E47-8B43-B4F82C00DE95}" presName="compNode" presStyleCnt="0"/>
      <dgm:spPr/>
    </dgm:pt>
    <dgm:pt modelId="{3611BC89-7442-40E7-976A-5D59582F5AB6}" type="pres">
      <dgm:prSet presAssocID="{964872C4-50C9-4E47-8B43-B4F82C00DE95}"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Dirección"/>
        </a:ext>
      </dgm:extLst>
    </dgm:pt>
    <dgm:pt modelId="{A3DC3C8F-CAAD-4F76-A661-8BAC382E24FC}" type="pres">
      <dgm:prSet presAssocID="{964872C4-50C9-4E47-8B43-B4F82C00DE95}" presName="textRect" presStyleLbl="revTx" presStyleIdx="0" presStyleCnt="4">
        <dgm:presLayoutVars>
          <dgm:bulletEnabled val="1"/>
        </dgm:presLayoutVars>
      </dgm:prSet>
      <dgm:spPr/>
    </dgm:pt>
    <dgm:pt modelId="{55B5ADB7-8653-4659-9DE5-44075522FF5F}" type="pres">
      <dgm:prSet presAssocID="{84C9F7DF-BD1C-4432-A558-9D7F11B9A93F}" presName="sibTrans" presStyleLbl="sibTrans2D1" presStyleIdx="0" presStyleCnt="0"/>
      <dgm:spPr/>
    </dgm:pt>
    <dgm:pt modelId="{4EC71B09-8D43-4219-AF95-AECD99AAE3F8}" type="pres">
      <dgm:prSet presAssocID="{3E39892E-BF1A-4AC2-86C3-56EA7C410E3F}" presName="compNode" presStyleCnt="0"/>
      <dgm:spPr/>
    </dgm:pt>
    <dgm:pt modelId="{57B465BC-1E99-40C3-9A93-BAAD8C684BF0}" type="pres">
      <dgm:prSet presAssocID="{3E39892E-BF1A-4AC2-86C3-56EA7C410E3F}" presName="pict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Usuarios"/>
        </a:ext>
      </dgm:extLst>
    </dgm:pt>
    <dgm:pt modelId="{01A59917-BA43-4516-B6F3-9E29EBCD4E13}" type="pres">
      <dgm:prSet presAssocID="{3E39892E-BF1A-4AC2-86C3-56EA7C410E3F}" presName="textRect" presStyleLbl="revTx" presStyleIdx="1" presStyleCnt="4">
        <dgm:presLayoutVars>
          <dgm:bulletEnabled val="1"/>
        </dgm:presLayoutVars>
      </dgm:prSet>
      <dgm:spPr/>
    </dgm:pt>
    <dgm:pt modelId="{01CB7750-AC5E-43F6-ABE8-E47EAC3C5FDF}" type="pres">
      <dgm:prSet presAssocID="{72E8D808-B448-4F6F-9028-58A4F9B6CF77}" presName="sibTrans" presStyleLbl="sibTrans2D1" presStyleIdx="0" presStyleCnt="0"/>
      <dgm:spPr/>
    </dgm:pt>
    <dgm:pt modelId="{50B77A01-D442-40B0-9248-DCEFE0DF5D82}" type="pres">
      <dgm:prSet presAssocID="{BBEFFA74-C31D-4F47-8777-EB6F4B32FDA0}" presName="compNode" presStyleCnt="0"/>
      <dgm:spPr/>
    </dgm:pt>
    <dgm:pt modelId="{96EC9963-A357-4718-9D75-8476758DA1B7}" type="pres">
      <dgm:prSet presAssocID="{BBEFFA74-C31D-4F47-8777-EB6F4B32FDA0}" presName="pict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Maestro"/>
        </a:ext>
      </dgm:extLst>
    </dgm:pt>
    <dgm:pt modelId="{7DC10BD5-1E89-488D-B165-4779018C86E3}" type="pres">
      <dgm:prSet presAssocID="{BBEFFA74-C31D-4F47-8777-EB6F4B32FDA0}" presName="textRect" presStyleLbl="revTx" presStyleIdx="2" presStyleCnt="4">
        <dgm:presLayoutVars>
          <dgm:bulletEnabled val="1"/>
        </dgm:presLayoutVars>
      </dgm:prSet>
      <dgm:spPr/>
    </dgm:pt>
    <dgm:pt modelId="{63283B7E-56C3-4A11-B3A8-E78D020786B1}" type="pres">
      <dgm:prSet presAssocID="{BCC02E91-8CAF-4634-8624-C6CA34B99108}" presName="sibTrans" presStyleLbl="sibTrans2D1" presStyleIdx="0" presStyleCnt="0"/>
      <dgm:spPr/>
    </dgm:pt>
    <dgm:pt modelId="{EAAD19AC-1A9E-4193-8B11-FC9CAA497C9A}" type="pres">
      <dgm:prSet presAssocID="{50E81198-3CBA-4B77-A345-E31DEB508B31}" presName="compNode" presStyleCnt="0"/>
      <dgm:spPr/>
    </dgm:pt>
    <dgm:pt modelId="{683808BD-6F79-48B5-B3D5-7D6AECBBA32B}" type="pres">
      <dgm:prSet presAssocID="{50E81198-3CBA-4B77-A345-E31DEB508B31}" presName="pict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extLst>
        <a:ext uri="{E40237B7-FDA0-4F09-8148-C483321AD2D9}">
          <dgm14:cNvPr xmlns:dgm14="http://schemas.microsoft.com/office/drawing/2010/diagram" id="0" name="" descr="Cambio de pañales"/>
        </a:ext>
      </dgm:extLst>
    </dgm:pt>
    <dgm:pt modelId="{4CEF74E0-98B2-42DF-996B-E2FE2CB6875A}" type="pres">
      <dgm:prSet presAssocID="{50E81198-3CBA-4B77-A345-E31DEB508B31}" presName="textRect" presStyleLbl="revTx" presStyleIdx="3" presStyleCnt="4">
        <dgm:presLayoutVars>
          <dgm:bulletEnabled val="1"/>
        </dgm:presLayoutVars>
      </dgm:prSet>
      <dgm:spPr/>
    </dgm:pt>
  </dgm:ptLst>
  <dgm:cxnLst>
    <dgm:cxn modelId="{436BB532-F25C-4062-AAA0-DD103855B67D}" type="presOf" srcId="{BCC02E91-8CAF-4634-8624-C6CA34B99108}" destId="{63283B7E-56C3-4A11-B3A8-E78D020786B1}" srcOrd="0" destOrd="0" presId="urn:microsoft.com/office/officeart/2005/8/layout/pList1"/>
    <dgm:cxn modelId="{43F78B55-F7EF-4012-A27C-6F944E86DC39}" srcId="{C155B4D4-2C54-48B6-BDAF-3C7170A12FF7}" destId="{BBEFFA74-C31D-4F47-8777-EB6F4B32FDA0}" srcOrd="2" destOrd="0" parTransId="{207650E7-4A60-4CC1-B6BF-E764C17671BE}" sibTransId="{BCC02E91-8CAF-4634-8624-C6CA34B99108}"/>
    <dgm:cxn modelId="{FF588578-8410-4E8A-B6AD-548DC5B8C945}" type="presOf" srcId="{C155B4D4-2C54-48B6-BDAF-3C7170A12FF7}" destId="{1542AD3B-8EF1-4E6A-B863-8287DC881E18}" srcOrd="0" destOrd="0" presId="urn:microsoft.com/office/officeart/2005/8/layout/pList1"/>
    <dgm:cxn modelId="{496C7F79-8DA5-407B-A112-E3ED4434BC82}" type="presOf" srcId="{84C9F7DF-BD1C-4432-A558-9D7F11B9A93F}" destId="{55B5ADB7-8653-4659-9DE5-44075522FF5F}" srcOrd="0" destOrd="0" presId="urn:microsoft.com/office/officeart/2005/8/layout/pList1"/>
    <dgm:cxn modelId="{F869E37D-76B8-4965-B9FE-95EA8EC6E585}" srcId="{C155B4D4-2C54-48B6-BDAF-3C7170A12FF7}" destId="{3E39892E-BF1A-4AC2-86C3-56EA7C410E3F}" srcOrd="1" destOrd="0" parTransId="{7492E5E0-B0DF-41F4-9F14-DD32D809C676}" sibTransId="{72E8D808-B448-4F6F-9028-58A4F9B6CF77}"/>
    <dgm:cxn modelId="{2627FA84-4589-4123-9FA8-DFF5D67E179B}" type="presOf" srcId="{BBEFFA74-C31D-4F47-8777-EB6F4B32FDA0}" destId="{7DC10BD5-1E89-488D-B165-4779018C86E3}" srcOrd="0" destOrd="0" presId="urn:microsoft.com/office/officeart/2005/8/layout/pList1"/>
    <dgm:cxn modelId="{A705BCB2-657D-4DD4-B2FA-3903BDF4EA13}" type="presOf" srcId="{72E8D808-B448-4F6F-9028-58A4F9B6CF77}" destId="{01CB7750-AC5E-43F6-ABE8-E47EAC3C5FDF}" srcOrd="0" destOrd="0" presId="urn:microsoft.com/office/officeart/2005/8/layout/pList1"/>
    <dgm:cxn modelId="{A36124C0-2966-4C1A-8D07-EB44623372B2}" type="presOf" srcId="{50E81198-3CBA-4B77-A345-E31DEB508B31}" destId="{4CEF74E0-98B2-42DF-996B-E2FE2CB6875A}" srcOrd="0" destOrd="0" presId="urn:microsoft.com/office/officeart/2005/8/layout/pList1"/>
    <dgm:cxn modelId="{8D31C1C8-23F0-490C-930A-B0B9D4B82C3C}" srcId="{C155B4D4-2C54-48B6-BDAF-3C7170A12FF7}" destId="{50E81198-3CBA-4B77-A345-E31DEB508B31}" srcOrd="3" destOrd="0" parTransId="{9A168064-2789-4B99-82A0-77C53DF84295}" sibTransId="{E6F85AFD-85FE-4479-851C-4CEFFC78ACDD}"/>
    <dgm:cxn modelId="{B968A7E5-C197-465C-B61B-D8DA44B97B00}" type="presOf" srcId="{3E39892E-BF1A-4AC2-86C3-56EA7C410E3F}" destId="{01A59917-BA43-4516-B6F3-9E29EBCD4E13}" srcOrd="0" destOrd="0" presId="urn:microsoft.com/office/officeart/2005/8/layout/pList1"/>
    <dgm:cxn modelId="{4DD4E6E6-9A52-47B9-BEAB-296292395819}" type="presOf" srcId="{964872C4-50C9-4E47-8B43-B4F82C00DE95}" destId="{A3DC3C8F-CAAD-4F76-A661-8BAC382E24FC}" srcOrd="0" destOrd="0" presId="urn:microsoft.com/office/officeart/2005/8/layout/pList1"/>
    <dgm:cxn modelId="{70F721F3-8B87-4ED0-80D6-1DA99653A82F}" srcId="{C155B4D4-2C54-48B6-BDAF-3C7170A12FF7}" destId="{964872C4-50C9-4E47-8B43-B4F82C00DE95}" srcOrd="0" destOrd="0" parTransId="{887C92B2-AAB3-4D40-A5F7-6E1A671E071B}" sibTransId="{84C9F7DF-BD1C-4432-A558-9D7F11B9A93F}"/>
    <dgm:cxn modelId="{E88973FB-3D52-414E-B7FF-3F2E0E030C53}" type="presParOf" srcId="{1542AD3B-8EF1-4E6A-B863-8287DC881E18}" destId="{7F2483FF-AC92-4CCB-A183-E8C93C2E8A52}" srcOrd="0" destOrd="0" presId="urn:microsoft.com/office/officeart/2005/8/layout/pList1"/>
    <dgm:cxn modelId="{D52E4AD6-D28C-47CB-8C77-D6BA87725386}" type="presParOf" srcId="{7F2483FF-AC92-4CCB-A183-E8C93C2E8A52}" destId="{3611BC89-7442-40E7-976A-5D59582F5AB6}" srcOrd="0" destOrd="0" presId="urn:microsoft.com/office/officeart/2005/8/layout/pList1"/>
    <dgm:cxn modelId="{F1F456EA-5EBB-4C05-9EE7-6D0DA8D17CA0}" type="presParOf" srcId="{7F2483FF-AC92-4CCB-A183-E8C93C2E8A52}" destId="{A3DC3C8F-CAAD-4F76-A661-8BAC382E24FC}" srcOrd="1" destOrd="0" presId="urn:microsoft.com/office/officeart/2005/8/layout/pList1"/>
    <dgm:cxn modelId="{2BEC35C0-B1BC-47EE-BDCD-1CB1ABB3CAB0}" type="presParOf" srcId="{1542AD3B-8EF1-4E6A-B863-8287DC881E18}" destId="{55B5ADB7-8653-4659-9DE5-44075522FF5F}" srcOrd="1" destOrd="0" presId="urn:microsoft.com/office/officeart/2005/8/layout/pList1"/>
    <dgm:cxn modelId="{8CFBC54A-3A03-4188-B071-2BDF5432EBFC}" type="presParOf" srcId="{1542AD3B-8EF1-4E6A-B863-8287DC881E18}" destId="{4EC71B09-8D43-4219-AF95-AECD99AAE3F8}" srcOrd="2" destOrd="0" presId="urn:microsoft.com/office/officeart/2005/8/layout/pList1"/>
    <dgm:cxn modelId="{B42FA872-8427-4CA1-B516-8F4EC2EF1ADB}" type="presParOf" srcId="{4EC71B09-8D43-4219-AF95-AECD99AAE3F8}" destId="{57B465BC-1E99-40C3-9A93-BAAD8C684BF0}" srcOrd="0" destOrd="0" presId="urn:microsoft.com/office/officeart/2005/8/layout/pList1"/>
    <dgm:cxn modelId="{AE3C68EF-9286-4317-A2AF-6E55ADD2E7C8}" type="presParOf" srcId="{4EC71B09-8D43-4219-AF95-AECD99AAE3F8}" destId="{01A59917-BA43-4516-B6F3-9E29EBCD4E13}" srcOrd="1" destOrd="0" presId="urn:microsoft.com/office/officeart/2005/8/layout/pList1"/>
    <dgm:cxn modelId="{6DEEBBD1-0B00-498C-89A3-E99565E08C95}" type="presParOf" srcId="{1542AD3B-8EF1-4E6A-B863-8287DC881E18}" destId="{01CB7750-AC5E-43F6-ABE8-E47EAC3C5FDF}" srcOrd="3" destOrd="0" presId="urn:microsoft.com/office/officeart/2005/8/layout/pList1"/>
    <dgm:cxn modelId="{76532209-9345-41D0-907B-CAE2AF9324BD}" type="presParOf" srcId="{1542AD3B-8EF1-4E6A-B863-8287DC881E18}" destId="{50B77A01-D442-40B0-9248-DCEFE0DF5D82}" srcOrd="4" destOrd="0" presId="urn:microsoft.com/office/officeart/2005/8/layout/pList1"/>
    <dgm:cxn modelId="{BD6DA9D0-A9AD-4F3D-AC29-4560E0121B04}" type="presParOf" srcId="{50B77A01-D442-40B0-9248-DCEFE0DF5D82}" destId="{96EC9963-A357-4718-9D75-8476758DA1B7}" srcOrd="0" destOrd="0" presId="urn:microsoft.com/office/officeart/2005/8/layout/pList1"/>
    <dgm:cxn modelId="{1AAF7AEB-9486-4E68-8C77-27F9FB6E696C}" type="presParOf" srcId="{50B77A01-D442-40B0-9248-DCEFE0DF5D82}" destId="{7DC10BD5-1E89-488D-B165-4779018C86E3}" srcOrd="1" destOrd="0" presId="urn:microsoft.com/office/officeart/2005/8/layout/pList1"/>
    <dgm:cxn modelId="{56F65634-EFAB-41BE-AA97-921D2B7F7497}" type="presParOf" srcId="{1542AD3B-8EF1-4E6A-B863-8287DC881E18}" destId="{63283B7E-56C3-4A11-B3A8-E78D020786B1}" srcOrd="5" destOrd="0" presId="urn:microsoft.com/office/officeart/2005/8/layout/pList1"/>
    <dgm:cxn modelId="{3F4D8674-A32E-4303-B669-E3EBCD263405}" type="presParOf" srcId="{1542AD3B-8EF1-4E6A-B863-8287DC881E18}" destId="{EAAD19AC-1A9E-4193-8B11-FC9CAA497C9A}" srcOrd="6" destOrd="0" presId="urn:microsoft.com/office/officeart/2005/8/layout/pList1"/>
    <dgm:cxn modelId="{1C4906B8-FEF6-45CB-B486-F01C83E2C5D7}" type="presParOf" srcId="{EAAD19AC-1A9E-4193-8B11-FC9CAA497C9A}" destId="{683808BD-6F79-48B5-B3D5-7D6AECBBA32B}" srcOrd="0" destOrd="0" presId="urn:microsoft.com/office/officeart/2005/8/layout/pList1"/>
    <dgm:cxn modelId="{B7746284-9FA3-4F9F-AAA8-0F54C379C09B}" type="presParOf" srcId="{EAAD19AC-1A9E-4193-8B11-FC9CAA497C9A}" destId="{4CEF74E0-98B2-42DF-996B-E2FE2CB6875A}"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EF62C-6DA5-43DB-B164-FD975F91143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8973AE-32D7-4AB1-957D-6A64BA346747}">
      <dgm:prSet/>
      <dgm:spPr/>
      <dgm:t>
        <a:bodyPr/>
        <a:lstStyle/>
        <a:p>
          <a:r>
            <a:rPr lang="es-ES" b="1" i="0"/>
            <a:t>AI</a:t>
          </a:r>
          <a:r>
            <a:rPr lang="es-ES" b="0" i="0"/>
            <a:t> se enfoca en realizar 3 habilidades cognitivas como un ser humano: </a:t>
          </a:r>
          <a:r>
            <a:rPr lang="es-ES" b="1" i="0"/>
            <a:t>aprendizaje, razonamiento y autocorrección</a:t>
          </a:r>
          <a:r>
            <a:rPr lang="es-ES" b="0" i="0"/>
            <a:t>. Se puede clasificar en 2 grandes categorías. Ellos son:</a:t>
          </a:r>
          <a:endParaRPr lang="en-US"/>
        </a:p>
      </dgm:t>
    </dgm:pt>
    <dgm:pt modelId="{E57913D0-8E59-4845-AE05-E810DD18069D}" type="parTrans" cxnId="{ED18E9E2-D54C-49A0-902A-72EF77BF5CE6}">
      <dgm:prSet/>
      <dgm:spPr/>
      <dgm:t>
        <a:bodyPr/>
        <a:lstStyle/>
        <a:p>
          <a:endParaRPr lang="en-US"/>
        </a:p>
      </dgm:t>
    </dgm:pt>
    <dgm:pt modelId="{42AA5F3A-9FDE-428B-B53C-460266CF624F}" type="sibTrans" cxnId="{ED18E9E2-D54C-49A0-902A-72EF77BF5CE6}">
      <dgm:prSet/>
      <dgm:spPr/>
      <dgm:t>
        <a:bodyPr/>
        <a:lstStyle/>
        <a:p>
          <a:endParaRPr lang="en-US"/>
        </a:p>
      </dgm:t>
    </dgm:pt>
    <dgm:pt modelId="{28661C95-B71B-4C9A-8B39-623AB3267461}">
      <dgm:prSet/>
      <dgm:spPr/>
      <dgm:t>
        <a:bodyPr/>
        <a:lstStyle/>
        <a:p>
          <a:r>
            <a:rPr lang="es-PE" b="1" i="0"/>
            <a:t>Tipo-1: Basado en capacidades</a:t>
          </a:r>
          <a:endParaRPr lang="en-US"/>
        </a:p>
      </dgm:t>
    </dgm:pt>
    <dgm:pt modelId="{F298613E-EE8A-4961-A758-C4071C487A5E}" type="parTrans" cxnId="{5034B86F-19D7-437D-88BA-A889674FC6D0}">
      <dgm:prSet/>
      <dgm:spPr/>
      <dgm:t>
        <a:bodyPr/>
        <a:lstStyle/>
        <a:p>
          <a:endParaRPr lang="en-US"/>
        </a:p>
      </dgm:t>
    </dgm:pt>
    <dgm:pt modelId="{CB15CB61-AE00-40DE-BD67-E7E6CAFCA315}" type="sibTrans" cxnId="{5034B86F-19D7-437D-88BA-A889674FC6D0}">
      <dgm:prSet/>
      <dgm:spPr/>
      <dgm:t>
        <a:bodyPr/>
        <a:lstStyle/>
        <a:p>
          <a:endParaRPr lang="en-US"/>
        </a:p>
      </dgm:t>
    </dgm:pt>
    <dgm:pt modelId="{AB1674BC-4BA6-4C24-A12E-F83BCC2C572B}">
      <dgm:prSet/>
      <dgm:spPr/>
      <dgm:t>
        <a:bodyPr/>
        <a:lstStyle/>
        <a:p>
          <a:r>
            <a:rPr lang="es-ES" b="1" i="0"/>
            <a:t>Tipo 2: basado en la funcionalidad</a:t>
          </a:r>
          <a:endParaRPr lang="en-US"/>
        </a:p>
      </dgm:t>
    </dgm:pt>
    <dgm:pt modelId="{3BC40B9A-9B30-4441-A81B-25DE69B06AC3}" type="parTrans" cxnId="{3C88AE65-8892-49A6-9ADB-A6F48DB8ACF1}">
      <dgm:prSet/>
      <dgm:spPr/>
      <dgm:t>
        <a:bodyPr/>
        <a:lstStyle/>
        <a:p>
          <a:endParaRPr lang="en-US"/>
        </a:p>
      </dgm:t>
    </dgm:pt>
    <dgm:pt modelId="{B650C49E-DCB4-4260-8EA8-370A552FE1BF}" type="sibTrans" cxnId="{3C88AE65-8892-49A6-9ADB-A6F48DB8ACF1}">
      <dgm:prSet/>
      <dgm:spPr/>
      <dgm:t>
        <a:bodyPr/>
        <a:lstStyle/>
        <a:p>
          <a:endParaRPr lang="en-US"/>
        </a:p>
      </dgm:t>
    </dgm:pt>
    <dgm:pt modelId="{45363D7F-C48B-4134-8CD8-F96333A6A247}" type="pres">
      <dgm:prSet presAssocID="{974EF62C-6DA5-43DB-B164-FD975F91143E}" presName="linear" presStyleCnt="0">
        <dgm:presLayoutVars>
          <dgm:animLvl val="lvl"/>
          <dgm:resizeHandles val="exact"/>
        </dgm:presLayoutVars>
      </dgm:prSet>
      <dgm:spPr/>
    </dgm:pt>
    <dgm:pt modelId="{7D3DD8FF-E39F-47EA-8DB0-4F4923DCEACD}" type="pres">
      <dgm:prSet presAssocID="{0B8973AE-32D7-4AB1-957D-6A64BA346747}" presName="parentText" presStyleLbl="node1" presStyleIdx="0" presStyleCnt="3">
        <dgm:presLayoutVars>
          <dgm:chMax val="0"/>
          <dgm:bulletEnabled val="1"/>
        </dgm:presLayoutVars>
      </dgm:prSet>
      <dgm:spPr/>
    </dgm:pt>
    <dgm:pt modelId="{DD0DB471-277E-49C4-B6B8-4A94091AA516}" type="pres">
      <dgm:prSet presAssocID="{42AA5F3A-9FDE-428B-B53C-460266CF624F}" presName="spacer" presStyleCnt="0"/>
      <dgm:spPr/>
    </dgm:pt>
    <dgm:pt modelId="{4732F7D6-92B7-48D3-98F9-FE0220ACCF35}" type="pres">
      <dgm:prSet presAssocID="{28661C95-B71B-4C9A-8B39-623AB3267461}" presName="parentText" presStyleLbl="node1" presStyleIdx="1" presStyleCnt="3">
        <dgm:presLayoutVars>
          <dgm:chMax val="0"/>
          <dgm:bulletEnabled val="1"/>
        </dgm:presLayoutVars>
      </dgm:prSet>
      <dgm:spPr/>
    </dgm:pt>
    <dgm:pt modelId="{B323BAB5-E42E-4955-A235-07536A65EB55}" type="pres">
      <dgm:prSet presAssocID="{CB15CB61-AE00-40DE-BD67-E7E6CAFCA315}" presName="spacer" presStyleCnt="0"/>
      <dgm:spPr/>
    </dgm:pt>
    <dgm:pt modelId="{567AECBD-6CDE-4B56-A56F-BEC37302B6C8}" type="pres">
      <dgm:prSet presAssocID="{AB1674BC-4BA6-4C24-A12E-F83BCC2C572B}" presName="parentText" presStyleLbl="node1" presStyleIdx="2" presStyleCnt="3">
        <dgm:presLayoutVars>
          <dgm:chMax val="0"/>
          <dgm:bulletEnabled val="1"/>
        </dgm:presLayoutVars>
      </dgm:prSet>
      <dgm:spPr/>
    </dgm:pt>
  </dgm:ptLst>
  <dgm:cxnLst>
    <dgm:cxn modelId="{21A8BA42-0F97-4C24-B4C1-844D1FA9B588}" type="presOf" srcId="{AB1674BC-4BA6-4C24-A12E-F83BCC2C572B}" destId="{567AECBD-6CDE-4B56-A56F-BEC37302B6C8}" srcOrd="0" destOrd="0" presId="urn:microsoft.com/office/officeart/2005/8/layout/vList2"/>
    <dgm:cxn modelId="{3C88AE65-8892-49A6-9ADB-A6F48DB8ACF1}" srcId="{974EF62C-6DA5-43DB-B164-FD975F91143E}" destId="{AB1674BC-4BA6-4C24-A12E-F83BCC2C572B}" srcOrd="2" destOrd="0" parTransId="{3BC40B9A-9B30-4441-A81B-25DE69B06AC3}" sibTransId="{B650C49E-DCB4-4260-8EA8-370A552FE1BF}"/>
    <dgm:cxn modelId="{2A812246-7B50-40CA-AAB2-3A1311B134B8}" type="presOf" srcId="{28661C95-B71B-4C9A-8B39-623AB3267461}" destId="{4732F7D6-92B7-48D3-98F9-FE0220ACCF35}" srcOrd="0" destOrd="0" presId="urn:microsoft.com/office/officeart/2005/8/layout/vList2"/>
    <dgm:cxn modelId="{5034B86F-19D7-437D-88BA-A889674FC6D0}" srcId="{974EF62C-6DA5-43DB-B164-FD975F91143E}" destId="{28661C95-B71B-4C9A-8B39-623AB3267461}" srcOrd="1" destOrd="0" parTransId="{F298613E-EE8A-4961-A758-C4071C487A5E}" sibTransId="{CB15CB61-AE00-40DE-BD67-E7E6CAFCA315}"/>
    <dgm:cxn modelId="{6F617E77-92CD-4052-8AF3-C49E150A01BB}" type="presOf" srcId="{0B8973AE-32D7-4AB1-957D-6A64BA346747}" destId="{7D3DD8FF-E39F-47EA-8DB0-4F4923DCEACD}" srcOrd="0" destOrd="0" presId="urn:microsoft.com/office/officeart/2005/8/layout/vList2"/>
    <dgm:cxn modelId="{1E6D0C8A-2EA4-4DD3-9CD5-1AB9F72D9698}" type="presOf" srcId="{974EF62C-6DA5-43DB-B164-FD975F91143E}" destId="{45363D7F-C48B-4134-8CD8-F96333A6A247}" srcOrd="0" destOrd="0" presId="urn:microsoft.com/office/officeart/2005/8/layout/vList2"/>
    <dgm:cxn modelId="{ED18E9E2-D54C-49A0-902A-72EF77BF5CE6}" srcId="{974EF62C-6DA5-43DB-B164-FD975F91143E}" destId="{0B8973AE-32D7-4AB1-957D-6A64BA346747}" srcOrd="0" destOrd="0" parTransId="{E57913D0-8E59-4845-AE05-E810DD18069D}" sibTransId="{42AA5F3A-9FDE-428B-B53C-460266CF624F}"/>
    <dgm:cxn modelId="{8AC5E858-7CD9-442B-B12C-5208B3AAC9E5}" type="presParOf" srcId="{45363D7F-C48B-4134-8CD8-F96333A6A247}" destId="{7D3DD8FF-E39F-47EA-8DB0-4F4923DCEACD}" srcOrd="0" destOrd="0" presId="urn:microsoft.com/office/officeart/2005/8/layout/vList2"/>
    <dgm:cxn modelId="{0242EA85-94C9-42C4-B0FC-3A923FB831C5}" type="presParOf" srcId="{45363D7F-C48B-4134-8CD8-F96333A6A247}" destId="{DD0DB471-277E-49C4-B6B8-4A94091AA516}" srcOrd="1" destOrd="0" presId="urn:microsoft.com/office/officeart/2005/8/layout/vList2"/>
    <dgm:cxn modelId="{AB56DF0D-67C4-437F-B106-00D33DA3F989}" type="presParOf" srcId="{45363D7F-C48B-4134-8CD8-F96333A6A247}" destId="{4732F7D6-92B7-48D3-98F9-FE0220ACCF35}" srcOrd="2" destOrd="0" presId="urn:microsoft.com/office/officeart/2005/8/layout/vList2"/>
    <dgm:cxn modelId="{09238E8F-BED2-412C-BD2D-D31AF7B0B399}" type="presParOf" srcId="{45363D7F-C48B-4134-8CD8-F96333A6A247}" destId="{B323BAB5-E42E-4955-A235-07536A65EB55}" srcOrd="3" destOrd="0" presId="urn:microsoft.com/office/officeart/2005/8/layout/vList2"/>
    <dgm:cxn modelId="{B723CAE0-1EB4-4E96-8023-4E531D67AE5F}" type="presParOf" srcId="{45363D7F-C48B-4134-8CD8-F96333A6A247}" destId="{567AECBD-6CDE-4B56-A56F-BEC37302B6C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AE73AB-4FAC-458B-AB35-9EC46A5320C6}" type="doc">
      <dgm:prSet loTypeId="urn:microsoft.com/office/officeart/2005/8/layout/radial6" loCatId="cycle" qsTypeId="urn:microsoft.com/office/officeart/2005/8/quickstyle/simple3" qsCatId="simple" csTypeId="urn:microsoft.com/office/officeart/2005/8/colors/colorful2" csCatId="colorful" phldr="1"/>
      <dgm:spPr/>
      <dgm:t>
        <a:bodyPr/>
        <a:lstStyle/>
        <a:p>
          <a:endParaRPr lang="es-PE"/>
        </a:p>
      </dgm:t>
    </dgm:pt>
    <dgm:pt modelId="{C5A8E72D-5D1D-415B-A593-A1548E54B99B}">
      <dgm:prSet phldrT="[Texto]"/>
      <dgm:spPr/>
      <dgm:t>
        <a:bodyPr/>
        <a:lstStyle/>
        <a:p>
          <a:r>
            <a:rPr lang="es-PE"/>
            <a:t>Inteligencia Artificial</a:t>
          </a:r>
        </a:p>
      </dgm:t>
    </dgm:pt>
    <dgm:pt modelId="{C90A278D-FBC1-486F-911D-F3E1A2621F8F}" type="parTrans" cxnId="{E91A8C08-B0A0-4E03-8C51-64B08CB06B1C}">
      <dgm:prSet/>
      <dgm:spPr/>
      <dgm:t>
        <a:bodyPr/>
        <a:lstStyle/>
        <a:p>
          <a:endParaRPr lang="es-PE"/>
        </a:p>
      </dgm:t>
    </dgm:pt>
    <dgm:pt modelId="{F08BA04F-2BF8-4122-BFB4-FABBEF97474A}" type="sibTrans" cxnId="{E91A8C08-B0A0-4E03-8C51-64B08CB06B1C}">
      <dgm:prSet/>
      <dgm:spPr/>
      <dgm:t>
        <a:bodyPr/>
        <a:lstStyle/>
        <a:p>
          <a:endParaRPr lang="es-PE"/>
        </a:p>
      </dgm:t>
    </dgm:pt>
    <dgm:pt modelId="{22CFF118-E95A-41C9-8BEC-03C1F8676F91}">
      <dgm:prSet phldrT="[Texto]"/>
      <dgm:spPr/>
      <dgm:t>
        <a:bodyPr/>
        <a:lstStyle/>
        <a:p>
          <a:r>
            <a:rPr lang="es-PE"/>
            <a:t>Filosofía</a:t>
          </a:r>
        </a:p>
      </dgm:t>
    </dgm:pt>
    <dgm:pt modelId="{A25DA101-035D-4EAE-B60D-5331BAEEC22B}" type="parTrans" cxnId="{9A9A47E8-EA79-4D72-9484-BC3C3869D4A9}">
      <dgm:prSet/>
      <dgm:spPr/>
      <dgm:t>
        <a:bodyPr/>
        <a:lstStyle/>
        <a:p>
          <a:endParaRPr lang="es-PE"/>
        </a:p>
      </dgm:t>
    </dgm:pt>
    <dgm:pt modelId="{95536D82-8CB8-4EB1-B0DE-1801DBEFEA53}" type="sibTrans" cxnId="{9A9A47E8-EA79-4D72-9484-BC3C3869D4A9}">
      <dgm:prSet/>
      <dgm:spPr/>
      <dgm:t>
        <a:bodyPr/>
        <a:lstStyle/>
        <a:p>
          <a:endParaRPr lang="es-PE"/>
        </a:p>
      </dgm:t>
    </dgm:pt>
    <dgm:pt modelId="{F83AB084-E50F-4FBD-9065-FC2D528AAE99}">
      <dgm:prSet phldrT="[Texto]"/>
      <dgm:spPr/>
      <dgm:t>
        <a:bodyPr/>
        <a:lstStyle/>
        <a:p>
          <a:r>
            <a:rPr lang="es-PE"/>
            <a:t>Matemáticas</a:t>
          </a:r>
        </a:p>
      </dgm:t>
    </dgm:pt>
    <dgm:pt modelId="{CA1B8F51-F196-4E15-A7FC-A58FDFA341CA}" type="parTrans" cxnId="{9B5D333A-EF59-415C-BE6D-70ED8C787AB5}">
      <dgm:prSet/>
      <dgm:spPr/>
      <dgm:t>
        <a:bodyPr/>
        <a:lstStyle/>
        <a:p>
          <a:endParaRPr lang="es-PE"/>
        </a:p>
      </dgm:t>
    </dgm:pt>
    <dgm:pt modelId="{F354A849-FC1A-49A3-940D-5A108FB2B0E2}" type="sibTrans" cxnId="{9B5D333A-EF59-415C-BE6D-70ED8C787AB5}">
      <dgm:prSet/>
      <dgm:spPr/>
      <dgm:t>
        <a:bodyPr/>
        <a:lstStyle/>
        <a:p>
          <a:endParaRPr lang="es-PE"/>
        </a:p>
      </dgm:t>
    </dgm:pt>
    <dgm:pt modelId="{A3A397E0-792E-468F-AC92-1C4EB4438F3A}">
      <dgm:prSet phldrT="[Texto]"/>
      <dgm:spPr/>
      <dgm:t>
        <a:bodyPr/>
        <a:lstStyle/>
        <a:p>
          <a:r>
            <a:rPr lang="es-PE"/>
            <a:t>Economía</a:t>
          </a:r>
        </a:p>
      </dgm:t>
    </dgm:pt>
    <dgm:pt modelId="{02A49430-D387-4B4E-A965-C899324F790B}" type="parTrans" cxnId="{32425A21-37FB-416C-8410-FB75F5531626}">
      <dgm:prSet/>
      <dgm:spPr/>
      <dgm:t>
        <a:bodyPr/>
        <a:lstStyle/>
        <a:p>
          <a:endParaRPr lang="es-PE"/>
        </a:p>
      </dgm:t>
    </dgm:pt>
    <dgm:pt modelId="{F2BA9607-243B-41D4-A354-EDEAC97EEDCF}" type="sibTrans" cxnId="{32425A21-37FB-416C-8410-FB75F5531626}">
      <dgm:prSet/>
      <dgm:spPr/>
      <dgm:t>
        <a:bodyPr/>
        <a:lstStyle/>
        <a:p>
          <a:endParaRPr lang="es-PE"/>
        </a:p>
      </dgm:t>
    </dgm:pt>
    <dgm:pt modelId="{1DB43538-BD87-4B42-9FFB-58688E809948}">
      <dgm:prSet phldrT="[Texto]"/>
      <dgm:spPr/>
      <dgm:t>
        <a:bodyPr/>
        <a:lstStyle/>
        <a:p>
          <a:r>
            <a:rPr lang="es-PE"/>
            <a:t>Neurociencia</a:t>
          </a:r>
        </a:p>
      </dgm:t>
    </dgm:pt>
    <dgm:pt modelId="{6F9F2BEE-AE40-41EF-9899-8AA6C257AB1C}" type="parTrans" cxnId="{1F1EE608-6BB4-4F65-8E0B-761778CEFF73}">
      <dgm:prSet/>
      <dgm:spPr/>
      <dgm:t>
        <a:bodyPr/>
        <a:lstStyle/>
        <a:p>
          <a:endParaRPr lang="es-PE"/>
        </a:p>
      </dgm:t>
    </dgm:pt>
    <dgm:pt modelId="{EE3C3F8B-8C46-4C8E-9F65-83832FEDE02D}" type="sibTrans" cxnId="{1F1EE608-6BB4-4F65-8E0B-761778CEFF73}">
      <dgm:prSet/>
      <dgm:spPr/>
      <dgm:t>
        <a:bodyPr/>
        <a:lstStyle/>
        <a:p>
          <a:endParaRPr lang="es-PE"/>
        </a:p>
      </dgm:t>
    </dgm:pt>
    <dgm:pt modelId="{447FF70D-0D04-4B74-8DE2-76BC96AD0F61}">
      <dgm:prSet phldrT="[Texto]"/>
      <dgm:spPr/>
      <dgm:t>
        <a:bodyPr/>
        <a:lstStyle/>
        <a:p>
          <a:r>
            <a:rPr lang="es-PE"/>
            <a:t>Psicología</a:t>
          </a:r>
        </a:p>
      </dgm:t>
    </dgm:pt>
    <dgm:pt modelId="{B5F35D92-67A7-4CA5-8AF3-7A1E830CF66E}" type="parTrans" cxnId="{B8981ADE-E4B1-492D-94DE-DCFEB752ED33}">
      <dgm:prSet/>
      <dgm:spPr/>
      <dgm:t>
        <a:bodyPr/>
        <a:lstStyle/>
        <a:p>
          <a:endParaRPr lang="es-PE"/>
        </a:p>
      </dgm:t>
    </dgm:pt>
    <dgm:pt modelId="{F7189DCD-4FCD-4045-8A8E-98F50AEB5E7C}" type="sibTrans" cxnId="{B8981ADE-E4B1-492D-94DE-DCFEB752ED33}">
      <dgm:prSet/>
      <dgm:spPr/>
      <dgm:t>
        <a:bodyPr/>
        <a:lstStyle/>
        <a:p>
          <a:endParaRPr lang="es-PE"/>
        </a:p>
      </dgm:t>
    </dgm:pt>
    <dgm:pt modelId="{38C1937B-004F-4937-9FDE-12B557293585}">
      <dgm:prSet phldrT="[Texto]"/>
      <dgm:spPr/>
      <dgm:t>
        <a:bodyPr/>
        <a:lstStyle/>
        <a:p>
          <a:r>
            <a:rPr lang="es-PE"/>
            <a:t>Computación / Ingeniería</a:t>
          </a:r>
        </a:p>
      </dgm:t>
    </dgm:pt>
    <dgm:pt modelId="{36F42DCA-AD62-4B41-8917-14BC27602A4B}" type="parTrans" cxnId="{E3517734-32AA-4ED8-A6B2-8CE06DCA6AB6}">
      <dgm:prSet/>
      <dgm:spPr/>
      <dgm:t>
        <a:bodyPr/>
        <a:lstStyle/>
        <a:p>
          <a:endParaRPr lang="es-PE"/>
        </a:p>
      </dgm:t>
    </dgm:pt>
    <dgm:pt modelId="{F3ACBD25-ED07-48B7-AC9A-F3B21A5CB8C8}" type="sibTrans" cxnId="{E3517734-32AA-4ED8-A6B2-8CE06DCA6AB6}">
      <dgm:prSet/>
      <dgm:spPr/>
      <dgm:t>
        <a:bodyPr/>
        <a:lstStyle/>
        <a:p>
          <a:endParaRPr lang="es-PE"/>
        </a:p>
      </dgm:t>
    </dgm:pt>
    <dgm:pt modelId="{E6FC8B09-3D77-40DB-9934-09A66A60AF87}">
      <dgm:prSet phldrT="[Texto]"/>
      <dgm:spPr/>
      <dgm:t>
        <a:bodyPr/>
        <a:lstStyle/>
        <a:p>
          <a:r>
            <a:rPr lang="es-PE"/>
            <a:t>Lingüística</a:t>
          </a:r>
        </a:p>
      </dgm:t>
    </dgm:pt>
    <dgm:pt modelId="{8BA4D9EF-4F0F-420C-A8B3-FF94B8B7C3AC}" type="parTrans" cxnId="{8427597C-21E6-4559-8239-EA192F85722C}">
      <dgm:prSet/>
      <dgm:spPr/>
      <dgm:t>
        <a:bodyPr/>
        <a:lstStyle/>
        <a:p>
          <a:endParaRPr lang="es-PE"/>
        </a:p>
      </dgm:t>
    </dgm:pt>
    <dgm:pt modelId="{4AC5C5AF-5B20-483E-ABC9-7BB898FE7359}" type="sibTrans" cxnId="{8427597C-21E6-4559-8239-EA192F85722C}">
      <dgm:prSet/>
      <dgm:spPr/>
      <dgm:t>
        <a:bodyPr/>
        <a:lstStyle/>
        <a:p>
          <a:endParaRPr lang="es-PE"/>
        </a:p>
      </dgm:t>
    </dgm:pt>
    <dgm:pt modelId="{9B8EC467-E387-41BA-A68F-D685EEF15770}">
      <dgm:prSet phldrT="[Texto]"/>
      <dgm:spPr/>
      <dgm:t>
        <a:bodyPr/>
        <a:lstStyle/>
        <a:p>
          <a:r>
            <a:rPr lang="es-PE"/>
            <a:t>Teoría de control</a:t>
          </a:r>
        </a:p>
      </dgm:t>
    </dgm:pt>
    <dgm:pt modelId="{68F1DAD4-8821-4004-A176-8938B62BBC4E}" type="parTrans" cxnId="{04DAA266-98AC-4DD2-91BB-75C43D41F5C7}">
      <dgm:prSet/>
      <dgm:spPr/>
      <dgm:t>
        <a:bodyPr/>
        <a:lstStyle/>
        <a:p>
          <a:endParaRPr lang="es-PE"/>
        </a:p>
      </dgm:t>
    </dgm:pt>
    <dgm:pt modelId="{50D6DC1D-9EC0-4719-B425-CF9D26CBBDCE}" type="sibTrans" cxnId="{04DAA266-98AC-4DD2-91BB-75C43D41F5C7}">
      <dgm:prSet/>
      <dgm:spPr/>
      <dgm:t>
        <a:bodyPr/>
        <a:lstStyle/>
        <a:p>
          <a:endParaRPr lang="es-PE"/>
        </a:p>
      </dgm:t>
    </dgm:pt>
    <dgm:pt modelId="{7EC838CF-FBE3-4976-A6A8-D3631EF83279}" type="pres">
      <dgm:prSet presAssocID="{36AE73AB-4FAC-458B-AB35-9EC46A5320C6}" presName="Name0" presStyleCnt="0">
        <dgm:presLayoutVars>
          <dgm:chMax val="1"/>
          <dgm:dir/>
          <dgm:animLvl val="ctr"/>
          <dgm:resizeHandles val="exact"/>
        </dgm:presLayoutVars>
      </dgm:prSet>
      <dgm:spPr/>
    </dgm:pt>
    <dgm:pt modelId="{D4FF8DAB-C265-4280-8898-AB5CC0F99608}" type="pres">
      <dgm:prSet presAssocID="{C5A8E72D-5D1D-415B-A593-A1548E54B99B}" presName="centerShape" presStyleLbl="node0" presStyleIdx="0" presStyleCnt="1"/>
      <dgm:spPr/>
    </dgm:pt>
    <dgm:pt modelId="{BEC4A83E-4AB8-4373-99B0-5A3663B6D9A9}" type="pres">
      <dgm:prSet presAssocID="{22CFF118-E95A-41C9-8BEC-03C1F8676F91}" presName="node" presStyleLbl="node1" presStyleIdx="0" presStyleCnt="8">
        <dgm:presLayoutVars>
          <dgm:bulletEnabled val="1"/>
        </dgm:presLayoutVars>
      </dgm:prSet>
      <dgm:spPr/>
    </dgm:pt>
    <dgm:pt modelId="{9674C453-FFB8-404B-BA53-C10B719B3222}" type="pres">
      <dgm:prSet presAssocID="{22CFF118-E95A-41C9-8BEC-03C1F8676F91}" presName="dummy" presStyleCnt="0"/>
      <dgm:spPr/>
    </dgm:pt>
    <dgm:pt modelId="{0A403FEE-F165-446E-9D5C-A2A746875295}" type="pres">
      <dgm:prSet presAssocID="{95536D82-8CB8-4EB1-B0DE-1801DBEFEA53}" presName="sibTrans" presStyleLbl="sibTrans2D1" presStyleIdx="0" presStyleCnt="8"/>
      <dgm:spPr/>
    </dgm:pt>
    <dgm:pt modelId="{E4B957E1-F2E1-4B0D-B5FF-ABCA2B171465}" type="pres">
      <dgm:prSet presAssocID="{F83AB084-E50F-4FBD-9065-FC2D528AAE99}" presName="node" presStyleLbl="node1" presStyleIdx="1" presStyleCnt="8">
        <dgm:presLayoutVars>
          <dgm:bulletEnabled val="1"/>
        </dgm:presLayoutVars>
      </dgm:prSet>
      <dgm:spPr/>
    </dgm:pt>
    <dgm:pt modelId="{B03B9FED-A783-4B27-9B89-E62079D551D0}" type="pres">
      <dgm:prSet presAssocID="{F83AB084-E50F-4FBD-9065-FC2D528AAE99}" presName="dummy" presStyleCnt="0"/>
      <dgm:spPr/>
    </dgm:pt>
    <dgm:pt modelId="{FC648C7D-3B87-4C12-B11B-CF2BEF26AB98}" type="pres">
      <dgm:prSet presAssocID="{F354A849-FC1A-49A3-940D-5A108FB2B0E2}" presName="sibTrans" presStyleLbl="sibTrans2D1" presStyleIdx="1" presStyleCnt="8"/>
      <dgm:spPr/>
    </dgm:pt>
    <dgm:pt modelId="{91AAE0D1-754D-4AD7-95B7-B8137F5568A3}" type="pres">
      <dgm:prSet presAssocID="{A3A397E0-792E-468F-AC92-1C4EB4438F3A}" presName="node" presStyleLbl="node1" presStyleIdx="2" presStyleCnt="8">
        <dgm:presLayoutVars>
          <dgm:bulletEnabled val="1"/>
        </dgm:presLayoutVars>
      </dgm:prSet>
      <dgm:spPr/>
    </dgm:pt>
    <dgm:pt modelId="{486C200B-4BBF-4AF2-B1E7-63FFCB6B9661}" type="pres">
      <dgm:prSet presAssocID="{A3A397E0-792E-468F-AC92-1C4EB4438F3A}" presName="dummy" presStyleCnt="0"/>
      <dgm:spPr/>
    </dgm:pt>
    <dgm:pt modelId="{401F73D1-D984-44EC-9444-36E6E498605D}" type="pres">
      <dgm:prSet presAssocID="{F2BA9607-243B-41D4-A354-EDEAC97EEDCF}" presName="sibTrans" presStyleLbl="sibTrans2D1" presStyleIdx="2" presStyleCnt="8"/>
      <dgm:spPr/>
    </dgm:pt>
    <dgm:pt modelId="{75004C07-4461-4E7E-9EDF-212DFD94B00A}" type="pres">
      <dgm:prSet presAssocID="{1DB43538-BD87-4B42-9FFB-58688E809948}" presName="node" presStyleLbl="node1" presStyleIdx="3" presStyleCnt="8">
        <dgm:presLayoutVars>
          <dgm:bulletEnabled val="1"/>
        </dgm:presLayoutVars>
      </dgm:prSet>
      <dgm:spPr/>
    </dgm:pt>
    <dgm:pt modelId="{A102D13C-F96C-4DA6-8A29-E3E9254044D9}" type="pres">
      <dgm:prSet presAssocID="{1DB43538-BD87-4B42-9FFB-58688E809948}" presName="dummy" presStyleCnt="0"/>
      <dgm:spPr/>
    </dgm:pt>
    <dgm:pt modelId="{9D081A8A-3009-4B72-89CE-D975F605D011}" type="pres">
      <dgm:prSet presAssocID="{EE3C3F8B-8C46-4C8E-9F65-83832FEDE02D}" presName="sibTrans" presStyleLbl="sibTrans2D1" presStyleIdx="3" presStyleCnt="8"/>
      <dgm:spPr/>
    </dgm:pt>
    <dgm:pt modelId="{E2577138-8879-437E-A1CA-41663B72EE15}" type="pres">
      <dgm:prSet presAssocID="{447FF70D-0D04-4B74-8DE2-76BC96AD0F61}" presName="node" presStyleLbl="node1" presStyleIdx="4" presStyleCnt="8">
        <dgm:presLayoutVars>
          <dgm:bulletEnabled val="1"/>
        </dgm:presLayoutVars>
      </dgm:prSet>
      <dgm:spPr/>
    </dgm:pt>
    <dgm:pt modelId="{1ED97D4F-F9FA-4290-88CF-F235C6FBA196}" type="pres">
      <dgm:prSet presAssocID="{447FF70D-0D04-4B74-8DE2-76BC96AD0F61}" presName="dummy" presStyleCnt="0"/>
      <dgm:spPr/>
    </dgm:pt>
    <dgm:pt modelId="{9CA82992-CB63-4A38-B176-7C00421EA0DD}" type="pres">
      <dgm:prSet presAssocID="{F7189DCD-4FCD-4045-8A8E-98F50AEB5E7C}" presName="sibTrans" presStyleLbl="sibTrans2D1" presStyleIdx="4" presStyleCnt="8"/>
      <dgm:spPr/>
    </dgm:pt>
    <dgm:pt modelId="{754E57F6-D498-433C-8579-D651BE7B7526}" type="pres">
      <dgm:prSet presAssocID="{38C1937B-004F-4937-9FDE-12B557293585}" presName="node" presStyleLbl="node1" presStyleIdx="5" presStyleCnt="8">
        <dgm:presLayoutVars>
          <dgm:bulletEnabled val="1"/>
        </dgm:presLayoutVars>
      </dgm:prSet>
      <dgm:spPr/>
    </dgm:pt>
    <dgm:pt modelId="{4D4F2DA4-2DD3-4A80-A722-3C0E408A1794}" type="pres">
      <dgm:prSet presAssocID="{38C1937B-004F-4937-9FDE-12B557293585}" presName="dummy" presStyleCnt="0"/>
      <dgm:spPr/>
    </dgm:pt>
    <dgm:pt modelId="{9F701B6F-4514-4D3A-9DF7-187B4C90553C}" type="pres">
      <dgm:prSet presAssocID="{F3ACBD25-ED07-48B7-AC9A-F3B21A5CB8C8}" presName="sibTrans" presStyleLbl="sibTrans2D1" presStyleIdx="5" presStyleCnt="8"/>
      <dgm:spPr/>
    </dgm:pt>
    <dgm:pt modelId="{DC2B9F7B-CD16-4000-946C-967A3C047D30}" type="pres">
      <dgm:prSet presAssocID="{E6FC8B09-3D77-40DB-9934-09A66A60AF87}" presName="node" presStyleLbl="node1" presStyleIdx="6" presStyleCnt="8">
        <dgm:presLayoutVars>
          <dgm:bulletEnabled val="1"/>
        </dgm:presLayoutVars>
      </dgm:prSet>
      <dgm:spPr/>
    </dgm:pt>
    <dgm:pt modelId="{7811385B-F5C9-49EF-9016-D0BBAB5C5490}" type="pres">
      <dgm:prSet presAssocID="{E6FC8B09-3D77-40DB-9934-09A66A60AF87}" presName="dummy" presStyleCnt="0"/>
      <dgm:spPr/>
    </dgm:pt>
    <dgm:pt modelId="{E59F8ED3-039A-4F74-8ECC-982E142E19A7}" type="pres">
      <dgm:prSet presAssocID="{4AC5C5AF-5B20-483E-ABC9-7BB898FE7359}" presName="sibTrans" presStyleLbl="sibTrans2D1" presStyleIdx="6" presStyleCnt="8"/>
      <dgm:spPr/>
    </dgm:pt>
    <dgm:pt modelId="{399E264E-3B61-449B-9F9B-48752EF82139}" type="pres">
      <dgm:prSet presAssocID="{9B8EC467-E387-41BA-A68F-D685EEF15770}" presName="node" presStyleLbl="node1" presStyleIdx="7" presStyleCnt="8">
        <dgm:presLayoutVars>
          <dgm:bulletEnabled val="1"/>
        </dgm:presLayoutVars>
      </dgm:prSet>
      <dgm:spPr/>
    </dgm:pt>
    <dgm:pt modelId="{FB601F53-CD1B-4F9D-8B3F-49740B30FD5D}" type="pres">
      <dgm:prSet presAssocID="{9B8EC467-E387-41BA-A68F-D685EEF15770}" presName="dummy" presStyleCnt="0"/>
      <dgm:spPr/>
    </dgm:pt>
    <dgm:pt modelId="{C6316E97-392A-47E4-A3D4-6DB0B67FE491}" type="pres">
      <dgm:prSet presAssocID="{50D6DC1D-9EC0-4719-B425-CF9D26CBBDCE}" presName="sibTrans" presStyleLbl="sibTrans2D1" presStyleIdx="7" presStyleCnt="8"/>
      <dgm:spPr/>
    </dgm:pt>
  </dgm:ptLst>
  <dgm:cxnLst>
    <dgm:cxn modelId="{62BE0003-98EA-42A8-99F1-5DF7A50BF78E}" type="presOf" srcId="{447FF70D-0D04-4B74-8DE2-76BC96AD0F61}" destId="{E2577138-8879-437E-A1CA-41663B72EE15}" srcOrd="0" destOrd="0" presId="urn:microsoft.com/office/officeart/2005/8/layout/radial6"/>
    <dgm:cxn modelId="{53F2F504-AD39-4EEF-ADE2-4179761E875B}" type="presOf" srcId="{C5A8E72D-5D1D-415B-A593-A1548E54B99B}" destId="{D4FF8DAB-C265-4280-8898-AB5CC0F99608}" srcOrd="0" destOrd="0" presId="urn:microsoft.com/office/officeart/2005/8/layout/radial6"/>
    <dgm:cxn modelId="{E91A8C08-B0A0-4E03-8C51-64B08CB06B1C}" srcId="{36AE73AB-4FAC-458B-AB35-9EC46A5320C6}" destId="{C5A8E72D-5D1D-415B-A593-A1548E54B99B}" srcOrd="0" destOrd="0" parTransId="{C90A278D-FBC1-486F-911D-F3E1A2621F8F}" sibTransId="{F08BA04F-2BF8-4122-BFB4-FABBEF97474A}"/>
    <dgm:cxn modelId="{1F1EE608-6BB4-4F65-8E0B-761778CEFF73}" srcId="{C5A8E72D-5D1D-415B-A593-A1548E54B99B}" destId="{1DB43538-BD87-4B42-9FFB-58688E809948}" srcOrd="3" destOrd="0" parTransId="{6F9F2BEE-AE40-41EF-9899-8AA6C257AB1C}" sibTransId="{EE3C3F8B-8C46-4C8E-9F65-83832FEDE02D}"/>
    <dgm:cxn modelId="{59CF3B16-0114-43F6-8B7E-7A1A5A74A8ED}" type="presOf" srcId="{F83AB084-E50F-4FBD-9065-FC2D528AAE99}" destId="{E4B957E1-F2E1-4B0D-B5FF-ABCA2B171465}" srcOrd="0" destOrd="0" presId="urn:microsoft.com/office/officeart/2005/8/layout/radial6"/>
    <dgm:cxn modelId="{32425A21-37FB-416C-8410-FB75F5531626}" srcId="{C5A8E72D-5D1D-415B-A593-A1548E54B99B}" destId="{A3A397E0-792E-468F-AC92-1C4EB4438F3A}" srcOrd="2" destOrd="0" parTransId="{02A49430-D387-4B4E-A965-C899324F790B}" sibTransId="{F2BA9607-243B-41D4-A354-EDEAC97EEDCF}"/>
    <dgm:cxn modelId="{EE7F3225-0D2E-4D75-9F05-0EE21BD75BA4}" type="presOf" srcId="{9B8EC467-E387-41BA-A68F-D685EEF15770}" destId="{399E264E-3B61-449B-9F9B-48752EF82139}" srcOrd="0" destOrd="0" presId="urn:microsoft.com/office/officeart/2005/8/layout/radial6"/>
    <dgm:cxn modelId="{92020C26-DAB5-4EAF-A111-2610F167AB48}" type="presOf" srcId="{A3A397E0-792E-468F-AC92-1C4EB4438F3A}" destId="{91AAE0D1-754D-4AD7-95B7-B8137F5568A3}" srcOrd="0" destOrd="0" presId="urn:microsoft.com/office/officeart/2005/8/layout/radial6"/>
    <dgm:cxn modelId="{894FD033-6016-481B-9972-5EB4B4148709}" type="presOf" srcId="{38C1937B-004F-4937-9FDE-12B557293585}" destId="{754E57F6-D498-433C-8579-D651BE7B7526}" srcOrd="0" destOrd="0" presId="urn:microsoft.com/office/officeart/2005/8/layout/radial6"/>
    <dgm:cxn modelId="{E3517734-32AA-4ED8-A6B2-8CE06DCA6AB6}" srcId="{C5A8E72D-5D1D-415B-A593-A1548E54B99B}" destId="{38C1937B-004F-4937-9FDE-12B557293585}" srcOrd="5" destOrd="0" parTransId="{36F42DCA-AD62-4B41-8917-14BC27602A4B}" sibTransId="{F3ACBD25-ED07-48B7-AC9A-F3B21A5CB8C8}"/>
    <dgm:cxn modelId="{9B5D333A-EF59-415C-BE6D-70ED8C787AB5}" srcId="{C5A8E72D-5D1D-415B-A593-A1548E54B99B}" destId="{F83AB084-E50F-4FBD-9065-FC2D528AAE99}" srcOrd="1" destOrd="0" parTransId="{CA1B8F51-F196-4E15-A7FC-A58FDFA341CA}" sibTransId="{F354A849-FC1A-49A3-940D-5A108FB2B0E2}"/>
    <dgm:cxn modelId="{FAF9C142-E158-4C0B-B70D-2F7323442203}" type="presOf" srcId="{F7189DCD-4FCD-4045-8A8E-98F50AEB5E7C}" destId="{9CA82992-CB63-4A38-B176-7C00421EA0DD}" srcOrd="0" destOrd="0" presId="urn:microsoft.com/office/officeart/2005/8/layout/radial6"/>
    <dgm:cxn modelId="{04DAA266-98AC-4DD2-91BB-75C43D41F5C7}" srcId="{C5A8E72D-5D1D-415B-A593-A1548E54B99B}" destId="{9B8EC467-E387-41BA-A68F-D685EEF15770}" srcOrd="7" destOrd="0" parTransId="{68F1DAD4-8821-4004-A176-8938B62BBC4E}" sibTransId="{50D6DC1D-9EC0-4719-B425-CF9D26CBBDCE}"/>
    <dgm:cxn modelId="{139CCC4A-14FE-469C-BACD-AEF795E1E813}" type="presOf" srcId="{22CFF118-E95A-41C9-8BEC-03C1F8676F91}" destId="{BEC4A83E-4AB8-4373-99B0-5A3663B6D9A9}" srcOrd="0" destOrd="0" presId="urn:microsoft.com/office/officeart/2005/8/layout/radial6"/>
    <dgm:cxn modelId="{1BDC866F-26B6-416A-959A-611351ED6F5E}" type="presOf" srcId="{F3ACBD25-ED07-48B7-AC9A-F3B21A5CB8C8}" destId="{9F701B6F-4514-4D3A-9DF7-187B4C90553C}" srcOrd="0" destOrd="0" presId="urn:microsoft.com/office/officeart/2005/8/layout/radial6"/>
    <dgm:cxn modelId="{612FD275-AAE8-41CC-9909-42AD04CCEEE5}" type="presOf" srcId="{36AE73AB-4FAC-458B-AB35-9EC46A5320C6}" destId="{7EC838CF-FBE3-4976-A6A8-D3631EF83279}" srcOrd="0" destOrd="0" presId="urn:microsoft.com/office/officeart/2005/8/layout/radial6"/>
    <dgm:cxn modelId="{6321BA76-58D5-445D-9F0D-E766331739B0}" type="presOf" srcId="{EE3C3F8B-8C46-4C8E-9F65-83832FEDE02D}" destId="{9D081A8A-3009-4B72-89CE-D975F605D011}" srcOrd="0" destOrd="0" presId="urn:microsoft.com/office/officeart/2005/8/layout/radial6"/>
    <dgm:cxn modelId="{B45EC47B-F06A-4F67-B4E5-C3EB505C28A9}" type="presOf" srcId="{1DB43538-BD87-4B42-9FFB-58688E809948}" destId="{75004C07-4461-4E7E-9EDF-212DFD94B00A}" srcOrd="0" destOrd="0" presId="urn:microsoft.com/office/officeart/2005/8/layout/radial6"/>
    <dgm:cxn modelId="{8427597C-21E6-4559-8239-EA192F85722C}" srcId="{C5A8E72D-5D1D-415B-A593-A1548E54B99B}" destId="{E6FC8B09-3D77-40DB-9934-09A66A60AF87}" srcOrd="6" destOrd="0" parTransId="{8BA4D9EF-4F0F-420C-A8B3-FF94B8B7C3AC}" sibTransId="{4AC5C5AF-5B20-483E-ABC9-7BB898FE7359}"/>
    <dgm:cxn modelId="{7F663E86-FFEC-423E-B95F-C224AC09A130}" type="presOf" srcId="{E6FC8B09-3D77-40DB-9934-09A66A60AF87}" destId="{DC2B9F7B-CD16-4000-946C-967A3C047D30}" srcOrd="0" destOrd="0" presId="urn:microsoft.com/office/officeart/2005/8/layout/radial6"/>
    <dgm:cxn modelId="{50D58891-2656-4A6D-ABDC-B3AA7E433667}" type="presOf" srcId="{50D6DC1D-9EC0-4719-B425-CF9D26CBBDCE}" destId="{C6316E97-392A-47E4-A3D4-6DB0B67FE491}" srcOrd="0" destOrd="0" presId="urn:microsoft.com/office/officeart/2005/8/layout/radial6"/>
    <dgm:cxn modelId="{C457A2B1-856F-4FA0-9CC0-67B56D897C0B}" type="presOf" srcId="{F354A849-FC1A-49A3-940D-5A108FB2B0E2}" destId="{FC648C7D-3B87-4C12-B11B-CF2BEF26AB98}" srcOrd="0" destOrd="0" presId="urn:microsoft.com/office/officeart/2005/8/layout/radial6"/>
    <dgm:cxn modelId="{35E977C0-A4FA-4337-98E3-C8783DDD8CDD}" type="presOf" srcId="{95536D82-8CB8-4EB1-B0DE-1801DBEFEA53}" destId="{0A403FEE-F165-446E-9D5C-A2A746875295}" srcOrd="0" destOrd="0" presId="urn:microsoft.com/office/officeart/2005/8/layout/radial6"/>
    <dgm:cxn modelId="{93595DD7-2068-49D7-9651-A08631DCDF21}" type="presOf" srcId="{4AC5C5AF-5B20-483E-ABC9-7BB898FE7359}" destId="{E59F8ED3-039A-4F74-8ECC-982E142E19A7}" srcOrd="0" destOrd="0" presId="urn:microsoft.com/office/officeart/2005/8/layout/radial6"/>
    <dgm:cxn modelId="{B8981ADE-E4B1-492D-94DE-DCFEB752ED33}" srcId="{C5A8E72D-5D1D-415B-A593-A1548E54B99B}" destId="{447FF70D-0D04-4B74-8DE2-76BC96AD0F61}" srcOrd="4" destOrd="0" parTransId="{B5F35D92-67A7-4CA5-8AF3-7A1E830CF66E}" sibTransId="{F7189DCD-4FCD-4045-8A8E-98F50AEB5E7C}"/>
    <dgm:cxn modelId="{9A9A47E8-EA79-4D72-9484-BC3C3869D4A9}" srcId="{C5A8E72D-5D1D-415B-A593-A1548E54B99B}" destId="{22CFF118-E95A-41C9-8BEC-03C1F8676F91}" srcOrd="0" destOrd="0" parTransId="{A25DA101-035D-4EAE-B60D-5331BAEEC22B}" sibTransId="{95536D82-8CB8-4EB1-B0DE-1801DBEFEA53}"/>
    <dgm:cxn modelId="{CE319FFB-0701-41A4-A665-2A2B2E91BBF8}" type="presOf" srcId="{F2BA9607-243B-41D4-A354-EDEAC97EEDCF}" destId="{401F73D1-D984-44EC-9444-36E6E498605D}" srcOrd="0" destOrd="0" presId="urn:microsoft.com/office/officeart/2005/8/layout/radial6"/>
    <dgm:cxn modelId="{9C87A236-F833-4433-BA7F-941ADDAFB6DF}" type="presParOf" srcId="{7EC838CF-FBE3-4976-A6A8-D3631EF83279}" destId="{D4FF8DAB-C265-4280-8898-AB5CC0F99608}" srcOrd="0" destOrd="0" presId="urn:microsoft.com/office/officeart/2005/8/layout/radial6"/>
    <dgm:cxn modelId="{EDB5343B-C7F5-4278-9D2D-0EC07AC3CCB0}" type="presParOf" srcId="{7EC838CF-FBE3-4976-A6A8-D3631EF83279}" destId="{BEC4A83E-4AB8-4373-99B0-5A3663B6D9A9}" srcOrd="1" destOrd="0" presId="urn:microsoft.com/office/officeart/2005/8/layout/radial6"/>
    <dgm:cxn modelId="{6FC97C72-DD09-4B4E-A63D-30E7AB6CC0CE}" type="presParOf" srcId="{7EC838CF-FBE3-4976-A6A8-D3631EF83279}" destId="{9674C453-FFB8-404B-BA53-C10B719B3222}" srcOrd="2" destOrd="0" presId="urn:microsoft.com/office/officeart/2005/8/layout/radial6"/>
    <dgm:cxn modelId="{36752D73-5B75-481E-8784-D6D6707DA3AE}" type="presParOf" srcId="{7EC838CF-FBE3-4976-A6A8-D3631EF83279}" destId="{0A403FEE-F165-446E-9D5C-A2A746875295}" srcOrd="3" destOrd="0" presId="urn:microsoft.com/office/officeart/2005/8/layout/radial6"/>
    <dgm:cxn modelId="{4CECF581-3B81-404D-BA92-71C1FB0ACEDA}" type="presParOf" srcId="{7EC838CF-FBE3-4976-A6A8-D3631EF83279}" destId="{E4B957E1-F2E1-4B0D-B5FF-ABCA2B171465}" srcOrd="4" destOrd="0" presId="urn:microsoft.com/office/officeart/2005/8/layout/radial6"/>
    <dgm:cxn modelId="{E6E6DB5A-5916-426A-BB93-D4156271D792}" type="presParOf" srcId="{7EC838CF-FBE3-4976-A6A8-D3631EF83279}" destId="{B03B9FED-A783-4B27-9B89-E62079D551D0}" srcOrd="5" destOrd="0" presId="urn:microsoft.com/office/officeart/2005/8/layout/radial6"/>
    <dgm:cxn modelId="{50A75541-30CE-4220-A13D-370B4B405190}" type="presParOf" srcId="{7EC838CF-FBE3-4976-A6A8-D3631EF83279}" destId="{FC648C7D-3B87-4C12-B11B-CF2BEF26AB98}" srcOrd="6" destOrd="0" presId="urn:microsoft.com/office/officeart/2005/8/layout/radial6"/>
    <dgm:cxn modelId="{B300DBCD-B9BE-4C0E-89EB-98914146A35E}" type="presParOf" srcId="{7EC838CF-FBE3-4976-A6A8-D3631EF83279}" destId="{91AAE0D1-754D-4AD7-95B7-B8137F5568A3}" srcOrd="7" destOrd="0" presId="urn:microsoft.com/office/officeart/2005/8/layout/radial6"/>
    <dgm:cxn modelId="{FC1CD197-B51D-478A-8CB9-D8E0E9CEA639}" type="presParOf" srcId="{7EC838CF-FBE3-4976-A6A8-D3631EF83279}" destId="{486C200B-4BBF-4AF2-B1E7-63FFCB6B9661}" srcOrd="8" destOrd="0" presId="urn:microsoft.com/office/officeart/2005/8/layout/radial6"/>
    <dgm:cxn modelId="{1AA71391-6237-4D7E-AB42-9960ED53C570}" type="presParOf" srcId="{7EC838CF-FBE3-4976-A6A8-D3631EF83279}" destId="{401F73D1-D984-44EC-9444-36E6E498605D}" srcOrd="9" destOrd="0" presId="urn:microsoft.com/office/officeart/2005/8/layout/radial6"/>
    <dgm:cxn modelId="{DF1D2FE3-5D86-4C7B-8DBF-F6AB530CC822}" type="presParOf" srcId="{7EC838CF-FBE3-4976-A6A8-D3631EF83279}" destId="{75004C07-4461-4E7E-9EDF-212DFD94B00A}" srcOrd="10" destOrd="0" presId="urn:microsoft.com/office/officeart/2005/8/layout/radial6"/>
    <dgm:cxn modelId="{1F8E8D04-A33C-4CAC-9594-F3D0CDA863E5}" type="presParOf" srcId="{7EC838CF-FBE3-4976-A6A8-D3631EF83279}" destId="{A102D13C-F96C-4DA6-8A29-E3E9254044D9}" srcOrd="11" destOrd="0" presId="urn:microsoft.com/office/officeart/2005/8/layout/radial6"/>
    <dgm:cxn modelId="{8402AC97-40BE-4B80-A5E9-1E8690AF02B6}" type="presParOf" srcId="{7EC838CF-FBE3-4976-A6A8-D3631EF83279}" destId="{9D081A8A-3009-4B72-89CE-D975F605D011}" srcOrd="12" destOrd="0" presId="urn:microsoft.com/office/officeart/2005/8/layout/radial6"/>
    <dgm:cxn modelId="{D92C5804-0D09-43C4-BCD3-C3F50992F720}" type="presParOf" srcId="{7EC838CF-FBE3-4976-A6A8-D3631EF83279}" destId="{E2577138-8879-437E-A1CA-41663B72EE15}" srcOrd="13" destOrd="0" presId="urn:microsoft.com/office/officeart/2005/8/layout/radial6"/>
    <dgm:cxn modelId="{F4768809-8F93-4887-A930-540367E156C5}" type="presParOf" srcId="{7EC838CF-FBE3-4976-A6A8-D3631EF83279}" destId="{1ED97D4F-F9FA-4290-88CF-F235C6FBA196}" srcOrd="14" destOrd="0" presId="urn:microsoft.com/office/officeart/2005/8/layout/radial6"/>
    <dgm:cxn modelId="{88BFBDE8-E9E7-40D0-AF33-5FE8D116B290}" type="presParOf" srcId="{7EC838CF-FBE3-4976-A6A8-D3631EF83279}" destId="{9CA82992-CB63-4A38-B176-7C00421EA0DD}" srcOrd="15" destOrd="0" presId="urn:microsoft.com/office/officeart/2005/8/layout/radial6"/>
    <dgm:cxn modelId="{8D9E1979-67FC-49D1-9A52-57BDD5132115}" type="presParOf" srcId="{7EC838CF-FBE3-4976-A6A8-D3631EF83279}" destId="{754E57F6-D498-433C-8579-D651BE7B7526}" srcOrd="16" destOrd="0" presId="urn:microsoft.com/office/officeart/2005/8/layout/radial6"/>
    <dgm:cxn modelId="{D1961C5D-4859-4855-A445-E00EA5549860}" type="presParOf" srcId="{7EC838CF-FBE3-4976-A6A8-D3631EF83279}" destId="{4D4F2DA4-2DD3-4A80-A722-3C0E408A1794}" srcOrd="17" destOrd="0" presId="urn:microsoft.com/office/officeart/2005/8/layout/radial6"/>
    <dgm:cxn modelId="{23F197A6-D023-40CA-ACED-0C1C0CC6D993}" type="presParOf" srcId="{7EC838CF-FBE3-4976-A6A8-D3631EF83279}" destId="{9F701B6F-4514-4D3A-9DF7-187B4C90553C}" srcOrd="18" destOrd="0" presId="urn:microsoft.com/office/officeart/2005/8/layout/radial6"/>
    <dgm:cxn modelId="{FE03AAA2-17DC-4FFA-B997-27F6EA619F3C}" type="presParOf" srcId="{7EC838CF-FBE3-4976-A6A8-D3631EF83279}" destId="{DC2B9F7B-CD16-4000-946C-967A3C047D30}" srcOrd="19" destOrd="0" presId="urn:microsoft.com/office/officeart/2005/8/layout/radial6"/>
    <dgm:cxn modelId="{8AB757D3-D0DE-47C4-86F8-5992D7F1F2ED}" type="presParOf" srcId="{7EC838CF-FBE3-4976-A6A8-D3631EF83279}" destId="{7811385B-F5C9-49EF-9016-D0BBAB5C5490}" srcOrd="20" destOrd="0" presId="urn:microsoft.com/office/officeart/2005/8/layout/radial6"/>
    <dgm:cxn modelId="{1CACB0DF-C21B-424F-827C-27E22656B30F}" type="presParOf" srcId="{7EC838CF-FBE3-4976-A6A8-D3631EF83279}" destId="{E59F8ED3-039A-4F74-8ECC-982E142E19A7}" srcOrd="21" destOrd="0" presId="urn:microsoft.com/office/officeart/2005/8/layout/radial6"/>
    <dgm:cxn modelId="{81471EBB-7FAA-4FC3-A464-0811463A7639}" type="presParOf" srcId="{7EC838CF-FBE3-4976-A6A8-D3631EF83279}" destId="{399E264E-3B61-449B-9F9B-48752EF82139}" srcOrd="22" destOrd="0" presId="urn:microsoft.com/office/officeart/2005/8/layout/radial6"/>
    <dgm:cxn modelId="{8EB0857A-4F48-4488-89E1-B7D6331EEE47}" type="presParOf" srcId="{7EC838CF-FBE3-4976-A6A8-D3631EF83279}" destId="{FB601F53-CD1B-4F9D-8B3F-49740B30FD5D}" srcOrd="23" destOrd="0" presId="urn:microsoft.com/office/officeart/2005/8/layout/radial6"/>
    <dgm:cxn modelId="{375B6427-C23F-4BA1-A9C6-8EF7F7AB25F2}" type="presParOf" srcId="{7EC838CF-FBE3-4976-A6A8-D3631EF83279}" destId="{C6316E97-392A-47E4-A3D4-6DB0B67FE491}"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2C2026-C223-4984-A0D2-AD1FAB2F1D8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35194AC7-148F-438D-AFCB-ECD7E048A3B4}">
      <dgm:prSet/>
      <dgm:spPr/>
      <dgm:t>
        <a:bodyPr/>
        <a:lstStyle/>
        <a:p>
          <a:r>
            <a:rPr lang="es-ES" dirty="0"/>
            <a:t>Le resultará difícil describir la cara de su madre con la precisión suficiente para su amiga para reconocerla en un supermercado. Pero si le muestras algunas de sus fotos, inmediatamente detectará los rasgos reveladores que necesita. Como dicen, una imagen. Un ejemplo: vale más que mil palabras.</a:t>
          </a:r>
          <a:endParaRPr lang="en-US" dirty="0"/>
        </a:p>
      </dgm:t>
    </dgm:pt>
    <dgm:pt modelId="{8FD279BC-D0DC-45BA-BDDC-1873B0A665FF}" type="parTrans" cxnId="{6B1F9F6F-206B-41C0-A9BC-F5A1F1126A6F}">
      <dgm:prSet/>
      <dgm:spPr/>
      <dgm:t>
        <a:bodyPr/>
        <a:lstStyle/>
        <a:p>
          <a:endParaRPr lang="en-US"/>
        </a:p>
      </dgm:t>
    </dgm:pt>
    <dgm:pt modelId="{DD036F57-595F-4F8F-8817-B276D08739AD}" type="sibTrans" cxnId="{6B1F9F6F-206B-41C0-A9BC-F5A1F1126A6F}">
      <dgm:prSet/>
      <dgm:spPr/>
      <dgm:t>
        <a:bodyPr/>
        <a:lstStyle/>
        <a:p>
          <a:endParaRPr lang="en-US"/>
        </a:p>
      </dgm:t>
    </dgm:pt>
    <dgm:pt modelId="{BE3152F1-57C0-4B67-80FA-1E131686311A}">
      <dgm:prSet/>
      <dgm:spPr/>
      <dgm:t>
        <a:bodyPr/>
        <a:lstStyle/>
        <a:p>
          <a:r>
            <a:rPr lang="es-ES" dirty="0"/>
            <a:t>Esto es lo que queremos que emule nuestra tecnología. Incapaz de definir ciertos objetos o conceptos con la precisión adecuada, queremos transmitirlos a la máquina mediante manera de ejemplos. </a:t>
          </a:r>
          <a:endParaRPr lang="en-US" dirty="0"/>
        </a:p>
      </dgm:t>
    </dgm:pt>
    <dgm:pt modelId="{B4A6CFFB-74F5-409D-9962-8438215F1A02}" type="parTrans" cxnId="{0257D6AC-9BFE-43E8-877E-8CD118ECDE43}">
      <dgm:prSet/>
      <dgm:spPr/>
      <dgm:t>
        <a:bodyPr/>
        <a:lstStyle/>
        <a:p>
          <a:endParaRPr lang="en-US"/>
        </a:p>
      </dgm:t>
    </dgm:pt>
    <dgm:pt modelId="{AA66CDCA-EF28-4612-8198-10E3DAD02FC2}" type="sibTrans" cxnId="{0257D6AC-9BFE-43E8-877E-8CD118ECDE43}">
      <dgm:prSet/>
      <dgm:spPr/>
      <dgm:t>
        <a:bodyPr/>
        <a:lstStyle/>
        <a:p>
          <a:endParaRPr lang="en-US"/>
        </a:p>
      </dgm:t>
    </dgm:pt>
    <dgm:pt modelId="{21CD6541-2D67-4E02-9B75-068858F304D4}">
      <dgm:prSet/>
      <dgm:spPr/>
      <dgm:t>
        <a:bodyPr/>
        <a:lstStyle/>
        <a:p>
          <a:r>
            <a:rPr lang="es-ES" dirty="0"/>
            <a:t>Sin embargo, para que esto funcione, la computadora debe poder convertir Los ejemplos en conocimiento. De ahí nuestro interés en </a:t>
          </a:r>
          <a:r>
            <a:rPr lang="es-ES" dirty="0">
              <a:highlight>
                <a:srgbClr val="FFFF00"/>
              </a:highlight>
            </a:rPr>
            <a:t>algoritmos y técnicas para poder lograrlo</a:t>
          </a:r>
          <a:r>
            <a:rPr lang="es-ES" dirty="0"/>
            <a:t>.</a:t>
          </a:r>
          <a:endParaRPr lang="en-US" dirty="0"/>
        </a:p>
      </dgm:t>
    </dgm:pt>
    <dgm:pt modelId="{DB9830AB-9115-4975-9DE5-2AA1B22EC8E3}" type="parTrans" cxnId="{8E2D06EF-EF61-4768-BB21-61A02504D913}">
      <dgm:prSet/>
      <dgm:spPr/>
      <dgm:t>
        <a:bodyPr/>
        <a:lstStyle/>
        <a:p>
          <a:endParaRPr lang="en-US"/>
        </a:p>
      </dgm:t>
    </dgm:pt>
    <dgm:pt modelId="{2859A59A-02A3-4FB8-96BB-AA960FAF3E52}" type="sibTrans" cxnId="{8E2D06EF-EF61-4768-BB21-61A02504D913}">
      <dgm:prSet/>
      <dgm:spPr/>
      <dgm:t>
        <a:bodyPr/>
        <a:lstStyle/>
        <a:p>
          <a:endParaRPr lang="en-US"/>
        </a:p>
      </dgm:t>
    </dgm:pt>
    <dgm:pt modelId="{8F65644C-351C-4C3C-ACB9-A7830C42373D}" type="pres">
      <dgm:prSet presAssocID="{712C2026-C223-4984-A0D2-AD1FAB2F1D8C}" presName="vert0" presStyleCnt="0">
        <dgm:presLayoutVars>
          <dgm:dir/>
          <dgm:animOne val="branch"/>
          <dgm:animLvl val="lvl"/>
        </dgm:presLayoutVars>
      </dgm:prSet>
      <dgm:spPr/>
    </dgm:pt>
    <dgm:pt modelId="{DDD9123E-DB7F-4D3D-8FE2-109A27465A48}" type="pres">
      <dgm:prSet presAssocID="{35194AC7-148F-438D-AFCB-ECD7E048A3B4}" presName="thickLine" presStyleLbl="alignNode1" presStyleIdx="0" presStyleCnt="3"/>
      <dgm:spPr/>
    </dgm:pt>
    <dgm:pt modelId="{F90CB5D0-C221-4C04-A4FA-B55650E71D98}" type="pres">
      <dgm:prSet presAssocID="{35194AC7-148F-438D-AFCB-ECD7E048A3B4}" presName="horz1" presStyleCnt="0"/>
      <dgm:spPr/>
    </dgm:pt>
    <dgm:pt modelId="{C94472CD-1C1E-430E-817B-8034A147E50D}" type="pres">
      <dgm:prSet presAssocID="{35194AC7-148F-438D-AFCB-ECD7E048A3B4}" presName="tx1" presStyleLbl="revTx" presStyleIdx="0" presStyleCnt="3"/>
      <dgm:spPr/>
    </dgm:pt>
    <dgm:pt modelId="{281A3681-AABE-4511-8047-79001CCB5D95}" type="pres">
      <dgm:prSet presAssocID="{35194AC7-148F-438D-AFCB-ECD7E048A3B4}" presName="vert1" presStyleCnt="0"/>
      <dgm:spPr/>
    </dgm:pt>
    <dgm:pt modelId="{9CC8F1CD-4A86-41B2-AE9B-9A9221B2D08B}" type="pres">
      <dgm:prSet presAssocID="{BE3152F1-57C0-4B67-80FA-1E131686311A}" presName="thickLine" presStyleLbl="alignNode1" presStyleIdx="1" presStyleCnt="3"/>
      <dgm:spPr/>
    </dgm:pt>
    <dgm:pt modelId="{5A6524C0-867B-47FD-9E00-78306DBBDCFD}" type="pres">
      <dgm:prSet presAssocID="{BE3152F1-57C0-4B67-80FA-1E131686311A}" presName="horz1" presStyleCnt="0"/>
      <dgm:spPr/>
    </dgm:pt>
    <dgm:pt modelId="{023311A8-571B-4FC1-B7A7-38DAAD62E9E7}" type="pres">
      <dgm:prSet presAssocID="{BE3152F1-57C0-4B67-80FA-1E131686311A}" presName="tx1" presStyleLbl="revTx" presStyleIdx="1" presStyleCnt="3"/>
      <dgm:spPr/>
    </dgm:pt>
    <dgm:pt modelId="{EC90853B-D0F2-4B80-8301-BA56237FBCCE}" type="pres">
      <dgm:prSet presAssocID="{BE3152F1-57C0-4B67-80FA-1E131686311A}" presName="vert1" presStyleCnt="0"/>
      <dgm:spPr/>
    </dgm:pt>
    <dgm:pt modelId="{6BCD437C-F401-494B-870C-A5401E444EAA}" type="pres">
      <dgm:prSet presAssocID="{21CD6541-2D67-4E02-9B75-068858F304D4}" presName="thickLine" presStyleLbl="alignNode1" presStyleIdx="2" presStyleCnt="3"/>
      <dgm:spPr/>
    </dgm:pt>
    <dgm:pt modelId="{060C5A40-587B-4203-A1B6-B1072F83B59F}" type="pres">
      <dgm:prSet presAssocID="{21CD6541-2D67-4E02-9B75-068858F304D4}" presName="horz1" presStyleCnt="0"/>
      <dgm:spPr/>
    </dgm:pt>
    <dgm:pt modelId="{06AE8673-9DE3-4B50-B809-2F3A6118C1BD}" type="pres">
      <dgm:prSet presAssocID="{21CD6541-2D67-4E02-9B75-068858F304D4}" presName="tx1" presStyleLbl="revTx" presStyleIdx="2" presStyleCnt="3"/>
      <dgm:spPr/>
    </dgm:pt>
    <dgm:pt modelId="{AD2DF75B-60A5-42A6-8ABD-742D998F67C9}" type="pres">
      <dgm:prSet presAssocID="{21CD6541-2D67-4E02-9B75-068858F304D4}" presName="vert1" presStyleCnt="0"/>
      <dgm:spPr/>
    </dgm:pt>
  </dgm:ptLst>
  <dgm:cxnLst>
    <dgm:cxn modelId="{88977808-21BB-4428-8512-F4EB42204D7D}" type="presOf" srcId="{712C2026-C223-4984-A0D2-AD1FAB2F1D8C}" destId="{8F65644C-351C-4C3C-ACB9-A7830C42373D}" srcOrd="0" destOrd="0" presId="urn:microsoft.com/office/officeart/2008/layout/LinedList"/>
    <dgm:cxn modelId="{6DEBF737-85FA-472E-8D8B-4871AF6A4DDF}" type="presOf" srcId="{21CD6541-2D67-4E02-9B75-068858F304D4}" destId="{06AE8673-9DE3-4B50-B809-2F3A6118C1BD}" srcOrd="0" destOrd="0" presId="urn:microsoft.com/office/officeart/2008/layout/LinedList"/>
    <dgm:cxn modelId="{6B1F9F6F-206B-41C0-A9BC-F5A1F1126A6F}" srcId="{712C2026-C223-4984-A0D2-AD1FAB2F1D8C}" destId="{35194AC7-148F-438D-AFCB-ECD7E048A3B4}" srcOrd="0" destOrd="0" parTransId="{8FD279BC-D0DC-45BA-BDDC-1873B0A665FF}" sibTransId="{DD036F57-595F-4F8F-8817-B276D08739AD}"/>
    <dgm:cxn modelId="{397AEB8F-338F-4B28-9BC0-7C9EC99848E4}" type="presOf" srcId="{35194AC7-148F-438D-AFCB-ECD7E048A3B4}" destId="{C94472CD-1C1E-430E-817B-8034A147E50D}" srcOrd="0" destOrd="0" presId="urn:microsoft.com/office/officeart/2008/layout/LinedList"/>
    <dgm:cxn modelId="{0257D6AC-9BFE-43E8-877E-8CD118ECDE43}" srcId="{712C2026-C223-4984-A0D2-AD1FAB2F1D8C}" destId="{BE3152F1-57C0-4B67-80FA-1E131686311A}" srcOrd="1" destOrd="0" parTransId="{B4A6CFFB-74F5-409D-9962-8438215F1A02}" sibTransId="{AA66CDCA-EF28-4612-8198-10E3DAD02FC2}"/>
    <dgm:cxn modelId="{D431C6AF-AB41-4D3A-A2B8-E34E4A4E552E}" type="presOf" srcId="{BE3152F1-57C0-4B67-80FA-1E131686311A}" destId="{023311A8-571B-4FC1-B7A7-38DAAD62E9E7}" srcOrd="0" destOrd="0" presId="urn:microsoft.com/office/officeart/2008/layout/LinedList"/>
    <dgm:cxn modelId="{8E2D06EF-EF61-4768-BB21-61A02504D913}" srcId="{712C2026-C223-4984-A0D2-AD1FAB2F1D8C}" destId="{21CD6541-2D67-4E02-9B75-068858F304D4}" srcOrd="2" destOrd="0" parTransId="{DB9830AB-9115-4975-9DE5-2AA1B22EC8E3}" sibTransId="{2859A59A-02A3-4FB8-96BB-AA960FAF3E52}"/>
    <dgm:cxn modelId="{1CE525FA-0886-4C6F-ACFD-324459DF3E42}" type="presParOf" srcId="{8F65644C-351C-4C3C-ACB9-A7830C42373D}" destId="{DDD9123E-DB7F-4D3D-8FE2-109A27465A48}" srcOrd="0" destOrd="0" presId="urn:microsoft.com/office/officeart/2008/layout/LinedList"/>
    <dgm:cxn modelId="{9B0658D8-5D70-4D91-803B-5CF63B724021}" type="presParOf" srcId="{8F65644C-351C-4C3C-ACB9-A7830C42373D}" destId="{F90CB5D0-C221-4C04-A4FA-B55650E71D98}" srcOrd="1" destOrd="0" presId="urn:microsoft.com/office/officeart/2008/layout/LinedList"/>
    <dgm:cxn modelId="{73011438-5A6F-48C7-BD3F-C21D8F9FF5E2}" type="presParOf" srcId="{F90CB5D0-C221-4C04-A4FA-B55650E71D98}" destId="{C94472CD-1C1E-430E-817B-8034A147E50D}" srcOrd="0" destOrd="0" presId="urn:microsoft.com/office/officeart/2008/layout/LinedList"/>
    <dgm:cxn modelId="{5F5A52CE-9DB3-4628-A541-E8793ED998FD}" type="presParOf" srcId="{F90CB5D0-C221-4C04-A4FA-B55650E71D98}" destId="{281A3681-AABE-4511-8047-79001CCB5D95}" srcOrd="1" destOrd="0" presId="urn:microsoft.com/office/officeart/2008/layout/LinedList"/>
    <dgm:cxn modelId="{BFD4E9AB-2A35-4ECD-AFAE-71B24A9F2346}" type="presParOf" srcId="{8F65644C-351C-4C3C-ACB9-A7830C42373D}" destId="{9CC8F1CD-4A86-41B2-AE9B-9A9221B2D08B}" srcOrd="2" destOrd="0" presId="urn:microsoft.com/office/officeart/2008/layout/LinedList"/>
    <dgm:cxn modelId="{C05D571A-B1DF-4933-A5E0-0C394A5975FF}" type="presParOf" srcId="{8F65644C-351C-4C3C-ACB9-A7830C42373D}" destId="{5A6524C0-867B-47FD-9E00-78306DBBDCFD}" srcOrd="3" destOrd="0" presId="urn:microsoft.com/office/officeart/2008/layout/LinedList"/>
    <dgm:cxn modelId="{01DBBE3B-FCCC-4CDE-BAD5-674C897ACF20}" type="presParOf" srcId="{5A6524C0-867B-47FD-9E00-78306DBBDCFD}" destId="{023311A8-571B-4FC1-B7A7-38DAAD62E9E7}" srcOrd="0" destOrd="0" presId="urn:microsoft.com/office/officeart/2008/layout/LinedList"/>
    <dgm:cxn modelId="{5BEDEE9F-DF98-450A-9EB0-D4B643D46071}" type="presParOf" srcId="{5A6524C0-867B-47FD-9E00-78306DBBDCFD}" destId="{EC90853B-D0F2-4B80-8301-BA56237FBCCE}" srcOrd="1" destOrd="0" presId="urn:microsoft.com/office/officeart/2008/layout/LinedList"/>
    <dgm:cxn modelId="{9A61EF20-7F15-48DA-BD51-04781717B039}" type="presParOf" srcId="{8F65644C-351C-4C3C-ACB9-A7830C42373D}" destId="{6BCD437C-F401-494B-870C-A5401E444EAA}" srcOrd="4" destOrd="0" presId="urn:microsoft.com/office/officeart/2008/layout/LinedList"/>
    <dgm:cxn modelId="{E78AE1D6-A593-44D8-A9E1-C597B188913E}" type="presParOf" srcId="{8F65644C-351C-4C3C-ACB9-A7830C42373D}" destId="{060C5A40-587B-4203-A1B6-B1072F83B59F}" srcOrd="5" destOrd="0" presId="urn:microsoft.com/office/officeart/2008/layout/LinedList"/>
    <dgm:cxn modelId="{C5322FFF-DE11-4202-B591-D52023602921}" type="presParOf" srcId="{060C5A40-587B-4203-A1B6-B1072F83B59F}" destId="{06AE8673-9DE3-4B50-B809-2F3A6118C1BD}" srcOrd="0" destOrd="0" presId="urn:microsoft.com/office/officeart/2008/layout/LinedList"/>
    <dgm:cxn modelId="{F3652E1E-D8A2-4BB4-A3A5-EA20C945F604}" type="presParOf" srcId="{060C5A40-587B-4203-A1B6-B1072F83B59F}" destId="{AD2DF75B-60A5-42A6-8ABD-742D998F67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C0801B-DAD3-46A5-99D4-B8B28871EEE2}" type="doc">
      <dgm:prSet loTypeId="urn:microsoft.com/office/officeart/2005/8/layout/radial1" loCatId="cycle" qsTypeId="urn:microsoft.com/office/officeart/2005/8/quickstyle/simple4" qsCatId="simple" csTypeId="urn:microsoft.com/office/officeart/2005/8/colors/colorful2" csCatId="colorful" phldr="1"/>
      <dgm:spPr/>
      <dgm:t>
        <a:bodyPr/>
        <a:lstStyle/>
        <a:p>
          <a:endParaRPr lang="es-PE"/>
        </a:p>
      </dgm:t>
    </dgm:pt>
    <dgm:pt modelId="{7ED88C0E-0975-460F-B657-AD190B0DBF47}">
      <dgm:prSet phldrT="[Texto]"/>
      <dgm:spPr/>
      <dgm:t>
        <a:bodyPr/>
        <a:lstStyle/>
        <a:p>
          <a:r>
            <a:rPr lang="es-PE"/>
            <a:t>Inteligencia Artificial</a:t>
          </a:r>
        </a:p>
      </dgm:t>
    </dgm:pt>
    <dgm:pt modelId="{3FB94925-1C6A-4277-B6F1-CC152E93AD3D}" type="parTrans" cxnId="{9DF70B3D-913F-4E49-9231-1BCD358089A9}">
      <dgm:prSet/>
      <dgm:spPr/>
      <dgm:t>
        <a:bodyPr/>
        <a:lstStyle/>
        <a:p>
          <a:endParaRPr lang="es-PE"/>
        </a:p>
      </dgm:t>
    </dgm:pt>
    <dgm:pt modelId="{0879FD2D-799D-42D7-AEC0-A9002C4C04B6}" type="sibTrans" cxnId="{9DF70B3D-913F-4E49-9231-1BCD358089A9}">
      <dgm:prSet/>
      <dgm:spPr/>
      <dgm:t>
        <a:bodyPr/>
        <a:lstStyle/>
        <a:p>
          <a:endParaRPr lang="es-PE"/>
        </a:p>
      </dgm:t>
    </dgm:pt>
    <dgm:pt modelId="{7139112E-15EB-4A4E-8B29-733B38BC1D99}">
      <dgm:prSet phldrT="[Texto]"/>
      <dgm:spPr/>
      <dgm:t>
        <a:bodyPr/>
        <a:lstStyle/>
        <a:p>
          <a:r>
            <a:rPr lang="es-PE"/>
            <a:t>Búsquedas	</a:t>
          </a:r>
        </a:p>
      </dgm:t>
    </dgm:pt>
    <dgm:pt modelId="{DD56E9CE-6302-420D-AD53-E4222E5F645D}" type="parTrans" cxnId="{0C4B16BD-71F9-4FFE-B3FF-4E4E08AFA0C7}">
      <dgm:prSet/>
      <dgm:spPr/>
      <dgm:t>
        <a:bodyPr/>
        <a:lstStyle/>
        <a:p>
          <a:endParaRPr lang="es-PE"/>
        </a:p>
      </dgm:t>
    </dgm:pt>
    <dgm:pt modelId="{016BE6BC-349F-4FFA-8A05-01927D4328E2}" type="sibTrans" cxnId="{0C4B16BD-71F9-4FFE-B3FF-4E4E08AFA0C7}">
      <dgm:prSet/>
      <dgm:spPr/>
      <dgm:t>
        <a:bodyPr/>
        <a:lstStyle/>
        <a:p>
          <a:endParaRPr lang="es-PE"/>
        </a:p>
      </dgm:t>
    </dgm:pt>
    <dgm:pt modelId="{913E49C4-AB97-481A-88A1-4367989C05B0}">
      <dgm:prSet phldrT="[Texto]"/>
      <dgm:spPr/>
      <dgm:t>
        <a:bodyPr/>
        <a:lstStyle/>
        <a:p>
          <a:r>
            <a:rPr lang="es-PE"/>
            <a:t>Lógica Matemática</a:t>
          </a:r>
        </a:p>
      </dgm:t>
    </dgm:pt>
    <dgm:pt modelId="{613D6A6F-473E-4461-B301-496E00B61D60}" type="parTrans" cxnId="{04B8E748-CDAE-4988-AFBB-EBA9109C0E67}">
      <dgm:prSet/>
      <dgm:spPr/>
      <dgm:t>
        <a:bodyPr/>
        <a:lstStyle/>
        <a:p>
          <a:endParaRPr lang="es-PE"/>
        </a:p>
      </dgm:t>
    </dgm:pt>
    <dgm:pt modelId="{2377196C-4CB5-421B-B25A-71E84059C370}" type="sibTrans" cxnId="{04B8E748-CDAE-4988-AFBB-EBA9109C0E67}">
      <dgm:prSet/>
      <dgm:spPr/>
      <dgm:t>
        <a:bodyPr/>
        <a:lstStyle/>
        <a:p>
          <a:endParaRPr lang="es-PE"/>
        </a:p>
      </dgm:t>
    </dgm:pt>
    <dgm:pt modelId="{064FBC68-4D4D-408F-9AAA-27D00C2E6D41}">
      <dgm:prSet phldrT="[Texto]"/>
      <dgm:spPr/>
      <dgm:t>
        <a:bodyPr/>
        <a:lstStyle/>
        <a:p>
          <a:r>
            <a:rPr lang="es-PE"/>
            <a:t>Teorema y Redes Bayesianas</a:t>
          </a:r>
        </a:p>
      </dgm:t>
    </dgm:pt>
    <dgm:pt modelId="{1F4C233A-CDF5-4822-81C0-6D230CB6A78B}" type="parTrans" cxnId="{D1D9F92F-CE8C-4DE1-833B-B51EBE404B3C}">
      <dgm:prSet/>
      <dgm:spPr/>
      <dgm:t>
        <a:bodyPr/>
        <a:lstStyle/>
        <a:p>
          <a:endParaRPr lang="es-PE"/>
        </a:p>
      </dgm:t>
    </dgm:pt>
    <dgm:pt modelId="{4364A996-5F44-445D-8A18-C46A40FCDBFF}" type="sibTrans" cxnId="{D1D9F92F-CE8C-4DE1-833B-B51EBE404B3C}">
      <dgm:prSet/>
      <dgm:spPr/>
      <dgm:t>
        <a:bodyPr/>
        <a:lstStyle/>
        <a:p>
          <a:endParaRPr lang="es-PE"/>
        </a:p>
      </dgm:t>
    </dgm:pt>
    <dgm:pt modelId="{64F29A02-6960-46D1-AB38-D7281B3C0B43}">
      <dgm:prSet phldrT="[Texto]"/>
      <dgm:spPr/>
      <dgm:t>
        <a:bodyPr/>
        <a:lstStyle/>
        <a:p>
          <a:r>
            <a:rPr lang="es-PE"/>
            <a:t>Lógica Difusa</a:t>
          </a:r>
        </a:p>
      </dgm:t>
    </dgm:pt>
    <dgm:pt modelId="{AE710FDE-2236-4FE0-A094-BAF0EF2AD62C}" type="parTrans" cxnId="{87F94CF9-10CE-4023-8399-894CEF947425}">
      <dgm:prSet/>
      <dgm:spPr/>
      <dgm:t>
        <a:bodyPr/>
        <a:lstStyle/>
        <a:p>
          <a:endParaRPr lang="es-PE"/>
        </a:p>
      </dgm:t>
    </dgm:pt>
    <dgm:pt modelId="{F489CFF2-AFB0-4242-AF56-FA4C27B7725E}" type="sibTrans" cxnId="{87F94CF9-10CE-4023-8399-894CEF947425}">
      <dgm:prSet/>
      <dgm:spPr/>
      <dgm:t>
        <a:bodyPr/>
        <a:lstStyle/>
        <a:p>
          <a:endParaRPr lang="es-PE"/>
        </a:p>
      </dgm:t>
    </dgm:pt>
    <dgm:pt modelId="{3BAAF356-B80B-4E30-8469-A69E99A8FCB2}">
      <dgm:prSet phldrT="[Texto]"/>
      <dgm:spPr/>
      <dgm:t>
        <a:bodyPr/>
        <a:lstStyle/>
        <a:p>
          <a:r>
            <a:rPr lang="es-PE" dirty="0"/>
            <a:t>Redes Neuronales</a:t>
          </a:r>
        </a:p>
      </dgm:t>
    </dgm:pt>
    <dgm:pt modelId="{2433531B-6F92-4B1D-BCF7-E3D3F967C3AF}" type="parTrans" cxnId="{8A9FE3CC-FAE4-4E78-BF6E-A54AA68B7C8B}">
      <dgm:prSet/>
      <dgm:spPr/>
      <dgm:t>
        <a:bodyPr/>
        <a:lstStyle/>
        <a:p>
          <a:endParaRPr lang="es-PE"/>
        </a:p>
      </dgm:t>
    </dgm:pt>
    <dgm:pt modelId="{AAA95C43-6072-492A-882A-301A5B11666A}" type="sibTrans" cxnId="{8A9FE3CC-FAE4-4E78-BF6E-A54AA68B7C8B}">
      <dgm:prSet/>
      <dgm:spPr/>
      <dgm:t>
        <a:bodyPr/>
        <a:lstStyle/>
        <a:p>
          <a:endParaRPr lang="es-PE"/>
        </a:p>
      </dgm:t>
    </dgm:pt>
    <dgm:pt modelId="{676F608B-AE3D-4ED6-90F7-886595366DE0}" type="pres">
      <dgm:prSet presAssocID="{DAC0801B-DAD3-46A5-99D4-B8B28871EEE2}" presName="cycle" presStyleCnt="0">
        <dgm:presLayoutVars>
          <dgm:chMax val="1"/>
          <dgm:dir/>
          <dgm:animLvl val="ctr"/>
          <dgm:resizeHandles val="exact"/>
        </dgm:presLayoutVars>
      </dgm:prSet>
      <dgm:spPr/>
    </dgm:pt>
    <dgm:pt modelId="{4AC9254E-2E5F-4C12-AF76-41F37323AF5C}" type="pres">
      <dgm:prSet presAssocID="{7ED88C0E-0975-460F-B657-AD190B0DBF47}" presName="centerShape" presStyleLbl="node0" presStyleIdx="0" presStyleCnt="1"/>
      <dgm:spPr/>
    </dgm:pt>
    <dgm:pt modelId="{538D49FA-07EA-4EBD-BFD5-261BF6CF42F3}" type="pres">
      <dgm:prSet presAssocID="{DD56E9CE-6302-420D-AD53-E4222E5F645D}" presName="Name9" presStyleLbl="parChTrans1D2" presStyleIdx="0" presStyleCnt="5"/>
      <dgm:spPr/>
    </dgm:pt>
    <dgm:pt modelId="{A18FDC0F-F74B-4C41-897E-5A53ACB9731F}" type="pres">
      <dgm:prSet presAssocID="{DD56E9CE-6302-420D-AD53-E4222E5F645D}" presName="connTx" presStyleLbl="parChTrans1D2" presStyleIdx="0" presStyleCnt="5"/>
      <dgm:spPr/>
    </dgm:pt>
    <dgm:pt modelId="{DED33771-6172-4EC2-8C2F-A9AE549BCFD9}" type="pres">
      <dgm:prSet presAssocID="{7139112E-15EB-4A4E-8B29-733B38BC1D99}" presName="node" presStyleLbl="node1" presStyleIdx="0" presStyleCnt="5">
        <dgm:presLayoutVars>
          <dgm:bulletEnabled val="1"/>
        </dgm:presLayoutVars>
      </dgm:prSet>
      <dgm:spPr/>
    </dgm:pt>
    <dgm:pt modelId="{421E1D06-9DDC-4854-949A-4A3BBD76AE7B}" type="pres">
      <dgm:prSet presAssocID="{613D6A6F-473E-4461-B301-496E00B61D60}" presName="Name9" presStyleLbl="parChTrans1D2" presStyleIdx="1" presStyleCnt="5"/>
      <dgm:spPr/>
    </dgm:pt>
    <dgm:pt modelId="{41E923FA-877D-4101-B2D8-3A5A26B4DB10}" type="pres">
      <dgm:prSet presAssocID="{613D6A6F-473E-4461-B301-496E00B61D60}" presName="connTx" presStyleLbl="parChTrans1D2" presStyleIdx="1" presStyleCnt="5"/>
      <dgm:spPr/>
    </dgm:pt>
    <dgm:pt modelId="{ACBAEF53-C583-4997-8571-343A000AAFF1}" type="pres">
      <dgm:prSet presAssocID="{913E49C4-AB97-481A-88A1-4367989C05B0}" presName="node" presStyleLbl="node1" presStyleIdx="1" presStyleCnt="5">
        <dgm:presLayoutVars>
          <dgm:bulletEnabled val="1"/>
        </dgm:presLayoutVars>
      </dgm:prSet>
      <dgm:spPr/>
    </dgm:pt>
    <dgm:pt modelId="{5CDBC62D-737C-4059-A5FD-74ACD200CBFF}" type="pres">
      <dgm:prSet presAssocID="{1F4C233A-CDF5-4822-81C0-6D230CB6A78B}" presName="Name9" presStyleLbl="parChTrans1D2" presStyleIdx="2" presStyleCnt="5"/>
      <dgm:spPr/>
    </dgm:pt>
    <dgm:pt modelId="{F8DD049F-31B8-429E-82DE-B7793CF67160}" type="pres">
      <dgm:prSet presAssocID="{1F4C233A-CDF5-4822-81C0-6D230CB6A78B}" presName="connTx" presStyleLbl="parChTrans1D2" presStyleIdx="2" presStyleCnt="5"/>
      <dgm:spPr/>
    </dgm:pt>
    <dgm:pt modelId="{50B3A6D9-DAAA-45B5-838D-37D000204E4D}" type="pres">
      <dgm:prSet presAssocID="{064FBC68-4D4D-408F-9AAA-27D00C2E6D41}" presName="node" presStyleLbl="node1" presStyleIdx="2" presStyleCnt="5">
        <dgm:presLayoutVars>
          <dgm:bulletEnabled val="1"/>
        </dgm:presLayoutVars>
      </dgm:prSet>
      <dgm:spPr/>
    </dgm:pt>
    <dgm:pt modelId="{976824CE-BF9C-48BE-AFE0-028F76E66C8A}" type="pres">
      <dgm:prSet presAssocID="{AE710FDE-2236-4FE0-A094-BAF0EF2AD62C}" presName="Name9" presStyleLbl="parChTrans1D2" presStyleIdx="3" presStyleCnt="5"/>
      <dgm:spPr/>
    </dgm:pt>
    <dgm:pt modelId="{0E974FC5-F91F-4464-B54A-2C7D4DB20A94}" type="pres">
      <dgm:prSet presAssocID="{AE710FDE-2236-4FE0-A094-BAF0EF2AD62C}" presName="connTx" presStyleLbl="parChTrans1D2" presStyleIdx="3" presStyleCnt="5"/>
      <dgm:spPr/>
    </dgm:pt>
    <dgm:pt modelId="{D28D9CD3-4A2C-4BEE-8CDB-755B3D46A624}" type="pres">
      <dgm:prSet presAssocID="{64F29A02-6960-46D1-AB38-D7281B3C0B43}" presName="node" presStyleLbl="node1" presStyleIdx="3" presStyleCnt="5">
        <dgm:presLayoutVars>
          <dgm:bulletEnabled val="1"/>
        </dgm:presLayoutVars>
      </dgm:prSet>
      <dgm:spPr/>
    </dgm:pt>
    <dgm:pt modelId="{8DC477F1-257F-43A3-8E39-AFDDF7E26115}" type="pres">
      <dgm:prSet presAssocID="{2433531B-6F92-4B1D-BCF7-E3D3F967C3AF}" presName="Name9" presStyleLbl="parChTrans1D2" presStyleIdx="4" presStyleCnt="5"/>
      <dgm:spPr/>
    </dgm:pt>
    <dgm:pt modelId="{C8C72583-2132-4BA4-B695-2247802F1234}" type="pres">
      <dgm:prSet presAssocID="{2433531B-6F92-4B1D-BCF7-E3D3F967C3AF}" presName="connTx" presStyleLbl="parChTrans1D2" presStyleIdx="4" presStyleCnt="5"/>
      <dgm:spPr/>
    </dgm:pt>
    <dgm:pt modelId="{42F03151-E19B-4031-9ED8-A4D44DA0FAC7}" type="pres">
      <dgm:prSet presAssocID="{3BAAF356-B80B-4E30-8469-A69E99A8FCB2}" presName="node" presStyleLbl="node1" presStyleIdx="4" presStyleCnt="5">
        <dgm:presLayoutVars>
          <dgm:bulletEnabled val="1"/>
        </dgm:presLayoutVars>
      </dgm:prSet>
      <dgm:spPr/>
    </dgm:pt>
  </dgm:ptLst>
  <dgm:cxnLst>
    <dgm:cxn modelId="{A99F1805-12F6-4606-B543-1BA0F7F6E882}" type="presOf" srcId="{AE710FDE-2236-4FE0-A094-BAF0EF2AD62C}" destId="{0E974FC5-F91F-4464-B54A-2C7D4DB20A94}" srcOrd="1" destOrd="0" presId="urn:microsoft.com/office/officeart/2005/8/layout/radial1"/>
    <dgm:cxn modelId="{5B893809-EBC1-4FFA-B2C2-92FD43F814E9}" type="presOf" srcId="{2433531B-6F92-4B1D-BCF7-E3D3F967C3AF}" destId="{C8C72583-2132-4BA4-B695-2247802F1234}" srcOrd="1" destOrd="0" presId="urn:microsoft.com/office/officeart/2005/8/layout/radial1"/>
    <dgm:cxn modelId="{9AA3310B-3E44-43C3-8DAE-C597B92E62FD}" type="presOf" srcId="{DD56E9CE-6302-420D-AD53-E4222E5F645D}" destId="{A18FDC0F-F74B-4C41-897E-5A53ACB9731F}" srcOrd="1" destOrd="0" presId="urn:microsoft.com/office/officeart/2005/8/layout/radial1"/>
    <dgm:cxn modelId="{796D3029-A544-4B23-924C-F52BEEBFEEEA}" type="presOf" srcId="{613D6A6F-473E-4461-B301-496E00B61D60}" destId="{41E923FA-877D-4101-B2D8-3A5A26B4DB10}" srcOrd="1" destOrd="0" presId="urn:microsoft.com/office/officeart/2005/8/layout/radial1"/>
    <dgm:cxn modelId="{321F9F2C-CC96-4A6D-BD0A-7611A0DADFED}" type="presOf" srcId="{7ED88C0E-0975-460F-B657-AD190B0DBF47}" destId="{4AC9254E-2E5F-4C12-AF76-41F37323AF5C}" srcOrd="0" destOrd="0" presId="urn:microsoft.com/office/officeart/2005/8/layout/radial1"/>
    <dgm:cxn modelId="{D1D9F92F-CE8C-4DE1-833B-B51EBE404B3C}" srcId="{7ED88C0E-0975-460F-B657-AD190B0DBF47}" destId="{064FBC68-4D4D-408F-9AAA-27D00C2E6D41}" srcOrd="2" destOrd="0" parTransId="{1F4C233A-CDF5-4822-81C0-6D230CB6A78B}" sibTransId="{4364A996-5F44-445D-8A18-C46A40FCDBFF}"/>
    <dgm:cxn modelId="{9DF70B3D-913F-4E49-9231-1BCD358089A9}" srcId="{DAC0801B-DAD3-46A5-99D4-B8B28871EEE2}" destId="{7ED88C0E-0975-460F-B657-AD190B0DBF47}" srcOrd="0" destOrd="0" parTransId="{3FB94925-1C6A-4277-B6F1-CC152E93AD3D}" sibTransId="{0879FD2D-799D-42D7-AEC0-A9002C4C04B6}"/>
    <dgm:cxn modelId="{04B8E748-CDAE-4988-AFBB-EBA9109C0E67}" srcId="{7ED88C0E-0975-460F-B657-AD190B0DBF47}" destId="{913E49C4-AB97-481A-88A1-4367989C05B0}" srcOrd="1" destOrd="0" parTransId="{613D6A6F-473E-4461-B301-496E00B61D60}" sibTransId="{2377196C-4CB5-421B-B25A-71E84059C370}"/>
    <dgm:cxn modelId="{8358DF4D-8E0F-4926-96B2-F254008BFF6A}" type="presOf" srcId="{1F4C233A-CDF5-4822-81C0-6D230CB6A78B}" destId="{F8DD049F-31B8-429E-82DE-B7793CF67160}" srcOrd="1" destOrd="0" presId="urn:microsoft.com/office/officeart/2005/8/layout/radial1"/>
    <dgm:cxn modelId="{E23D7E79-CFF7-4DE1-A8E5-ABE0114FDD8A}" type="presOf" srcId="{3BAAF356-B80B-4E30-8469-A69E99A8FCB2}" destId="{42F03151-E19B-4031-9ED8-A4D44DA0FAC7}" srcOrd="0" destOrd="0" presId="urn:microsoft.com/office/officeart/2005/8/layout/radial1"/>
    <dgm:cxn modelId="{6E82B983-C08F-4531-A199-E2ADF150708E}" type="presOf" srcId="{613D6A6F-473E-4461-B301-496E00B61D60}" destId="{421E1D06-9DDC-4854-949A-4A3BBD76AE7B}" srcOrd="0" destOrd="0" presId="urn:microsoft.com/office/officeart/2005/8/layout/radial1"/>
    <dgm:cxn modelId="{89478C85-50A4-4B18-B36C-B09DDF6810CD}" type="presOf" srcId="{2433531B-6F92-4B1D-BCF7-E3D3F967C3AF}" destId="{8DC477F1-257F-43A3-8E39-AFDDF7E26115}" srcOrd="0" destOrd="0" presId="urn:microsoft.com/office/officeart/2005/8/layout/radial1"/>
    <dgm:cxn modelId="{2A23E98D-8327-4218-B123-6DCF5C5C3DE8}" type="presOf" srcId="{DAC0801B-DAD3-46A5-99D4-B8B28871EEE2}" destId="{676F608B-AE3D-4ED6-90F7-886595366DE0}" srcOrd="0" destOrd="0" presId="urn:microsoft.com/office/officeart/2005/8/layout/radial1"/>
    <dgm:cxn modelId="{115F0192-6F69-4455-9CEA-F32A299747E0}" type="presOf" srcId="{913E49C4-AB97-481A-88A1-4367989C05B0}" destId="{ACBAEF53-C583-4997-8571-343A000AAFF1}" srcOrd="0" destOrd="0" presId="urn:microsoft.com/office/officeart/2005/8/layout/radial1"/>
    <dgm:cxn modelId="{0C4B16BD-71F9-4FFE-B3FF-4E4E08AFA0C7}" srcId="{7ED88C0E-0975-460F-B657-AD190B0DBF47}" destId="{7139112E-15EB-4A4E-8B29-733B38BC1D99}" srcOrd="0" destOrd="0" parTransId="{DD56E9CE-6302-420D-AD53-E4222E5F645D}" sibTransId="{016BE6BC-349F-4FFA-8A05-01927D4328E2}"/>
    <dgm:cxn modelId="{F84EA5BF-8780-4562-8E57-DEB8BA794D55}" type="presOf" srcId="{064FBC68-4D4D-408F-9AAA-27D00C2E6D41}" destId="{50B3A6D9-DAAA-45B5-838D-37D000204E4D}" srcOrd="0" destOrd="0" presId="urn:microsoft.com/office/officeart/2005/8/layout/radial1"/>
    <dgm:cxn modelId="{395E0BC8-8343-4F26-B56B-2F862D5D244A}" type="presOf" srcId="{DD56E9CE-6302-420D-AD53-E4222E5F645D}" destId="{538D49FA-07EA-4EBD-BFD5-261BF6CF42F3}" srcOrd="0" destOrd="0" presId="urn:microsoft.com/office/officeart/2005/8/layout/radial1"/>
    <dgm:cxn modelId="{8A9FE3CC-FAE4-4E78-BF6E-A54AA68B7C8B}" srcId="{7ED88C0E-0975-460F-B657-AD190B0DBF47}" destId="{3BAAF356-B80B-4E30-8469-A69E99A8FCB2}" srcOrd="4" destOrd="0" parTransId="{2433531B-6F92-4B1D-BCF7-E3D3F967C3AF}" sibTransId="{AAA95C43-6072-492A-882A-301A5B11666A}"/>
    <dgm:cxn modelId="{059293CF-2A4C-49FD-9EF4-48E500BD88EE}" type="presOf" srcId="{7139112E-15EB-4A4E-8B29-733B38BC1D99}" destId="{DED33771-6172-4EC2-8C2F-A9AE549BCFD9}" srcOrd="0" destOrd="0" presId="urn:microsoft.com/office/officeart/2005/8/layout/radial1"/>
    <dgm:cxn modelId="{7D27E4D3-4536-4457-9A15-00D7476B4561}" type="presOf" srcId="{64F29A02-6960-46D1-AB38-D7281B3C0B43}" destId="{D28D9CD3-4A2C-4BEE-8CDB-755B3D46A624}" srcOrd="0" destOrd="0" presId="urn:microsoft.com/office/officeart/2005/8/layout/radial1"/>
    <dgm:cxn modelId="{782FC8DD-A82A-46ED-8334-459BA67EEBA8}" type="presOf" srcId="{AE710FDE-2236-4FE0-A094-BAF0EF2AD62C}" destId="{976824CE-BF9C-48BE-AFE0-028F76E66C8A}" srcOrd="0" destOrd="0" presId="urn:microsoft.com/office/officeart/2005/8/layout/radial1"/>
    <dgm:cxn modelId="{87F94CF9-10CE-4023-8399-894CEF947425}" srcId="{7ED88C0E-0975-460F-B657-AD190B0DBF47}" destId="{64F29A02-6960-46D1-AB38-D7281B3C0B43}" srcOrd="3" destOrd="0" parTransId="{AE710FDE-2236-4FE0-A094-BAF0EF2AD62C}" sibTransId="{F489CFF2-AFB0-4242-AF56-FA4C27B7725E}"/>
    <dgm:cxn modelId="{72AE2EFB-B2CE-4DFB-9A5D-D2E98C5F8AC7}" type="presOf" srcId="{1F4C233A-CDF5-4822-81C0-6D230CB6A78B}" destId="{5CDBC62D-737C-4059-A5FD-74ACD200CBFF}" srcOrd="0" destOrd="0" presId="urn:microsoft.com/office/officeart/2005/8/layout/radial1"/>
    <dgm:cxn modelId="{977D1A0E-7D18-4B5C-B8AE-C42A3E6D9339}" type="presParOf" srcId="{676F608B-AE3D-4ED6-90F7-886595366DE0}" destId="{4AC9254E-2E5F-4C12-AF76-41F37323AF5C}" srcOrd="0" destOrd="0" presId="urn:microsoft.com/office/officeart/2005/8/layout/radial1"/>
    <dgm:cxn modelId="{AE7D47D9-8010-4651-BBEC-A76A65A0FBFF}" type="presParOf" srcId="{676F608B-AE3D-4ED6-90F7-886595366DE0}" destId="{538D49FA-07EA-4EBD-BFD5-261BF6CF42F3}" srcOrd="1" destOrd="0" presId="urn:microsoft.com/office/officeart/2005/8/layout/radial1"/>
    <dgm:cxn modelId="{0226A0FB-0112-4108-81C4-BACA9676155D}" type="presParOf" srcId="{538D49FA-07EA-4EBD-BFD5-261BF6CF42F3}" destId="{A18FDC0F-F74B-4C41-897E-5A53ACB9731F}" srcOrd="0" destOrd="0" presId="urn:microsoft.com/office/officeart/2005/8/layout/radial1"/>
    <dgm:cxn modelId="{C2BAC1B6-0795-4FF1-9187-4A2275A39AA2}" type="presParOf" srcId="{676F608B-AE3D-4ED6-90F7-886595366DE0}" destId="{DED33771-6172-4EC2-8C2F-A9AE549BCFD9}" srcOrd="2" destOrd="0" presId="urn:microsoft.com/office/officeart/2005/8/layout/radial1"/>
    <dgm:cxn modelId="{8383A2C9-D0B3-4D36-AB41-90C952B4358C}" type="presParOf" srcId="{676F608B-AE3D-4ED6-90F7-886595366DE0}" destId="{421E1D06-9DDC-4854-949A-4A3BBD76AE7B}" srcOrd="3" destOrd="0" presId="urn:microsoft.com/office/officeart/2005/8/layout/radial1"/>
    <dgm:cxn modelId="{60722CDE-6F42-4352-AD04-A0E69109E1D2}" type="presParOf" srcId="{421E1D06-9DDC-4854-949A-4A3BBD76AE7B}" destId="{41E923FA-877D-4101-B2D8-3A5A26B4DB10}" srcOrd="0" destOrd="0" presId="urn:microsoft.com/office/officeart/2005/8/layout/radial1"/>
    <dgm:cxn modelId="{6DCE02A3-8228-49CA-B49E-390553CDC7D3}" type="presParOf" srcId="{676F608B-AE3D-4ED6-90F7-886595366DE0}" destId="{ACBAEF53-C583-4997-8571-343A000AAFF1}" srcOrd="4" destOrd="0" presId="urn:microsoft.com/office/officeart/2005/8/layout/radial1"/>
    <dgm:cxn modelId="{7FC84212-A5D0-4591-B77C-BC7A301FF2B2}" type="presParOf" srcId="{676F608B-AE3D-4ED6-90F7-886595366DE0}" destId="{5CDBC62D-737C-4059-A5FD-74ACD200CBFF}" srcOrd="5" destOrd="0" presId="urn:microsoft.com/office/officeart/2005/8/layout/radial1"/>
    <dgm:cxn modelId="{884BE092-11FA-4F13-8A72-16C483DFB156}" type="presParOf" srcId="{5CDBC62D-737C-4059-A5FD-74ACD200CBFF}" destId="{F8DD049F-31B8-429E-82DE-B7793CF67160}" srcOrd="0" destOrd="0" presId="urn:microsoft.com/office/officeart/2005/8/layout/radial1"/>
    <dgm:cxn modelId="{89860B00-DFEC-43DA-A514-45C4E1E37C48}" type="presParOf" srcId="{676F608B-AE3D-4ED6-90F7-886595366DE0}" destId="{50B3A6D9-DAAA-45B5-838D-37D000204E4D}" srcOrd="6" destOrd="0" presId="urn:microsoft.com/office/officeart/2005/8/layout/radial1"/>
    <dgm:cxn modelId="{EF3113FC-629F-4429-ADBF-8DA88491AEC8}" type="presParOf" srcId="{676F608B-AE3D-4ED6-90F7-886595366DE0}" destId="{976824CE-BF9C-48BE-AFE0-028F76E66C8A}" srcOrd="7" destOrd="0" presId="urn:microsoft.com/office/officeart/2005/8/layout/radial1"/>
    <dgm:cxn modelId="{5D882225-DB9D-48B2-AA3D-E9BB28452D0A}" type="presParOf" srcId="{976824CE-BF9C-48BE-AFE0-028F76E66C8A}" destId="{0E974FC5-F91F-4464-B54A-2C7D4DB20A94}" srcOrd="0" destOrd="0" presId="urn:microsoft.com/office/officeart/2005/8/layout/radial1"/>
    <dgm:cxn modelId="{80B7EA05-5032-495A-B301-4AA53173BA80}" type="presParOf" srcId="{676F608B-AE3D-4ED6-90F7-886595366DE0}" destId="{D28D9CD3-4A2C-4BEE-8CDB-755B3D46A624}" srcOrd="8" destOrd="0" presId="urn:microsoft.com/office/officeart/2005/8/layout/radial1"/>
    <dgm:cxn modelId="{51ED6300-90A1-438E-82BE-EBD560BD777B}" type="presParOf" srcId="{676F608B-AE3D-4ED6-90F7-886595366DE0}" destId="{8DC477F1-257F-43A3-8E39-AFDDF7E26115}" srcOrd="9" destOrd="0" presId="urn:microsoft.com/office/officeart/2005/8/layout/radial1"/>
    <dgm:cxn modelId="{815388B9-CFE0-4DD5-A62D-213F3D784611}" type="presParOf" srcId="{8DC477F1-257F-43A3-8E39-AFDDF7E26115}" destId="{C8C72583-2132-4BA4-B695-2247802F1234}" srcOrd="0" destOrd="0" presId="urn:microsoft.com/office/officeart/2005/8/layout/radial1"/>
    <dgm:cxn modelId="{CC7AD526-C103-46FE-ABBF-79B785B48746}" type="presParOf" srcId="{676F608B-AE3D-4ED6-90F7-886595366DE0}" destId="{42F03151-E19B-4031-9ED8-A4D44DA0FAC7}" srcOrd="10"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67F27-8049-448E-B8C8-AFBE709E9F68}">
      <dsp:nvSpPr>
        <dsp:cNvPr id="0" name=""/>
        <dsp:cNvSpPr/>
      </dsp:nvSpPr>
      <dsp:spPr>
        <a:xfrm>
          <a:off x="0" y="332722"/>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0" i="1" kern="1200" dirty="0"/>
            <a:t>A las cosas que son autónomas pero adaptables se consideran inteligentes.</a:t>
          </a:r>
          <a:endParaRPr lang="en-US" sz="2200" kern="1200" dirty="0"/>
        </a:p>
      </dsp:txBody>
      <dsp:txXfrm>
        <a:off x="42663" y="375385"/>
        <a:ext cx="10430274" cy="788627"/>
      </dsp:txXfrm>
    </dsp:sp>
    <dsp:sp modelId="{67ECACF6-F052-4955-9D1E-34E545D67152}">
      <dsp:nvSpPr>
        <dsp:cNvPr id="0" name=""/>
        <dsp:cNvSpPr/>
      </dsp:nvSpPr>
      <dsp:spPr>
        <a:xfrm>
          <a:off x="0" y="1270035"/>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0" i="0" kern="1200"/>
            <a:t>Salvador Dalí creía que la ambición es un atributo de la inteligencia; dijo: "La inteligencia sin ambición es un pájaro sin alas".</a:t>
          </a:r>
          <a:endParaRPr lang="en-US" sz="2200" kern="1200"/>
        </a:p>
      </dsp:txBody>
      <dsp:txXfrm>
        <a:off x="42663" y="1312698"/>
        <a:ext cx="10430274" cy="788627"/>
      </dsp:txXfrm>
    </dsp:sp>
    <dsp:sp modelId="{6E2CEDBF-A8AC-463D-AF24-7E2E90891EAF}">
      <dsp:nvSpPr>
        <dsp:cNvPr id="0" name=""/>
        <dsp:cNvSpPr/>
      </dsp:nvSpPr>
      <dsp:spPr>
        <a:xfrm>
          <a:off x="0" y="2207349"/>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0" i="0" kern="1200" dirty="0"/>
            <a:t>Albert Einstein creía que la imaginación es un factor importante en la inteligencia; dijo: “El verdadero signo de la inteligencia no es el conocimiento, sino la imaginación”.</a:t>
          </a:r>
          <a:endParaRPr lang="en-US" sz="2200" kern="1200" dirty="0"/>
        </a:p>
      </dsp:txBody>
      <dsp:txXfrm>
        <a:off x="42663" y="2250012"/>
        <a:ext cx="10430274" cy="788627"/>
      </dsp:txXfrm>
    </dsp:sp>
    <dsp:sp modelId="{51250366-D4D6-4588-974B-73C84567BE2B}">
      <dsp:nvSpPr>
        <dsp:cNvPr id="0" name=""/>
        <dsp:cNvSpPr/>
      </dsp:nvSpPr>
      <dsp:spPr>
        <a:xfrm>
          <a:off x="0" y="3144662"/>
          <a:ext cx="10515600"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0" i="0" kern="1200"/>
            <a:t>Stephen Hawking dijo: "La inteligencia es la capacidad de adaptarse", que se centra en poder adaptarse a los cambios en el mundo</a:t>
          </a:r>
          <a:endParaRPr lang="en-US" sz="2200" kern="1200"/>
        </a:p>
      </dsp:txBody>
      <dsp:txXfrm>
        <a:off x="42663" y="3187325"/>
        <a:ext cx="10430274"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1BC89-7442-40E7-976A-5D59582F5AB6}">
      <dsp:nvSpPr>
        <dsp:cNvPr id="0" name=""/>
        <dsp:cNvSpPr/>
      </dsp:nvSpPr>
      <dsp:spPr>
        <a:xfrm>
          <a:off x="5133" y="369068"/>
          <a:ext cx="2443028" cy="1683246"/>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C3C8F-CAAD-4F76-A661-8BAC382E24FC}">
      <dsp:nvSpPr>
        <dsp:cNvPr id="0" name=""/>
        <dsp:cNvSpPr/>
      </dsp:nvSpPr>
      <dsp:spPr>
        <a:xfrm>
          <a:off x="5133" y="2052315"/>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kern="1200" dirty="0"/>
            <a:t>Pensando Humanamente – Hellman 1978 </a:t>
          </a:r>
        </a:p>
      </dsp:txBody>
      <dsp:txXfrm>
        <a:off x="5133" y="2052315"/>
        <a:ext cx="2443028" cy="906363"/>
      </dsp:txXfrm>
    </dsp:sp>
    <dsp:sp modelId="{57B465BC-1E99-40C3-9A93-BAAD8C684BF0}">
      <dsp:nvSpPr>
        <dsp:cNvPr id="0" name=""/>
        <dsp:cNvSpPr/>
      </dsp:nvSpPr>
      <dsp:spPr>
        <a:xfrm>
          <a:off x="2692568" y="369068"/>
          <a:ext cx="2443028" cy="1683246"/>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59917-BA43-4516-B6F3-9E29EBCD4E13}">
      <dsp:nvSpPr>
        <dsp:cNvPr id="0" name=""/>
        <dsp:cNvSpPr/>
      </dsp:nvSpPr>
      <dsp:spPr>
        <a:xfrm>
          <a:off x="2692568" y="2052315"/>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kern="1200" dirty="0"/>
            <a:t>Pensando Racionalmente – Winston 1992</a:t>
          </a:r>
        </a:p>
      </dsp:txBody>
      <dsp:txXfrm>
        <a:off x="2692568" y="2052315"/>
        <a:ext cx="2443028" cy="906363"/>
      </dsp:txXfrm>
    </dsp:sp>
    <dsp:sp modelId="{96EC9963-A357-4718-9D75-8476758DA1B7}">
      <dsp:nvSpPr>
        <dsp:cNvPr id="0" name=""/>
        <dsp:cNvSpPr/>
      </dsp:nvSpPr>
      <dsp:spPr>
        <a:xfrm>
          <a:off x="5380002" y="369068"/>
          <a:ext cx="2443028" cy="1683246"/>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10BD5-1E89-488D-B165-4779018C86E3}">
      <dsp:nvSpPr>
        <dsp:cNvPr id="0" name=""/>
        <dsp:cNvSpPr/>
      </dsp:nvSpPr>
      <dsp:spPr>
        <a:xfrm>
          <a:off x="5380002" y="2052315"/>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kern="1200" dirty="0"/>
            <a:t>Actuando Humanamente – Rich 1991</a:t>
          </a:r>
        </a:p>
      </dsp:txBody>
      <dsp:txXfrm>
        <a:off x="5380002" y="2052315"/>
        <a:ext cx="2443028" cy="906363"/>
      </dsp:txXfrm>
    </dsp:sp>
    <dsp:sp modelId="{683808BD-6F79-48B5-B3D5-7D6AECBBA32B}">
      <dsp:nvSpPr>
        <dsp:cNvPr id="0" name=""/>
        <dsp:cNvSpPr/>
      </dsp:nvSpPr>
      <dsp:spPr>
        <a:xfrm>
          <a:off x="8067437" y="369068"/>
          <a:ext cx="2443028" cy="1683246"/>
        </a:xfrm>
        <a:prstGeom prst="round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F74E0-98B2-42DF-996B-E2FE2CB6875A}">
      <dsp:nvSpPr>
        <dsp:cNvPr id="0" name=""/>
        <dsp:cNvSpPr/>
      </dsp:nvSpPr>
      <dsp:spPr>
        <a:xfrm>
          <a:off x="8067437" y="2052315"/>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kern="1200" dirty="0"/>
            <a:t>Actuando Racionalmente – Nilsson 1998</a:t>
          </a:r>
        </a:p>
      </dsp:txBody>
      <dsp:txXfrm>
        <a:off x="8067437" y="2052315"/>
        <a:ext cx="2443028" cy="906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DD8FF-E39F-47EA-8DB0-4F4923DCEACD}">
      <dsp:nvSpPr>
        <dsp:cNvPr id="0" name=""/>
        <dsp:cNvSpPr/>
      </dsp:nvSpPr>
      <dsp:spPr>
        <a:xfrm>
          <a:off x="0" y="46298"/>
          <a:ext cx="6245265" cy="1784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b="1" i="0" kern="1200"/>
            <a:t>AI</a:t>
          </a:r>
          <a:r>
            <a:rPr lang="es-ES" sz="2500" b="0" i="0" kern="1200"/>
            <a:t> se enfoca en realizar 3 habilidades cognitivas como un ser humano: </a:t>
          </a:r>
          <a:r>
            <a:rPr lang="es-ES" sz="2500" b="1" i="0" kern="1200"/>
            <a:t>aprendizaje, razonamiento y autocorrección</a:t>
          </a:r>
          <a:r>
            <a:rPr lang="es-ES" sz="2500" b="0" i="0" kern="1200"/>
            <a:t>. Se puede clasificar en 2 grandes categorías. Ellos son:</a:t>
          </a:r>
          <a:endParaRPr lang="en-US" sz="2500" kern="1200"/>
        </a:p>
      </dsp:txBody>
      <dsp:txXfrm>
        <a:off x="87100" y="133398"/>
        <a:ext cx="6071065" cy="1610050"/>
      </dsp:txXfrm>
    </dsp:sp>
    <dsp:sp modelId="{4732F7D6-92B7-48D3-98F9-FE0220ACCF35}">
      <dsp:nvSpPr>
        <dsp:cNvPr id="0" name=""/>
        <dsp:cNvSpPr/>
      </dsp:nvSpPr>
      <dsp:spPr>
        <a:xfrm>
          <a:off x="0" y="1902548"/>
          <a:ext cx="6245265" cy="17842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PE" sz="2500" b="1" i="0" kern="1200"/>
            <a:t>Tipo-1: Basado en capacidades</a:t>
          </a:r>
          <a:endParaRPr lang="en-US" sz="2500" kern="1200"/>
        </a:p>
      </dsp:txBody>
      <dsp:txXfrm>
        <a:off x="87100" y="1989648"/>
        <a:ext cx="6071065" cy="1610050"/>
      </dsp:txXfrm>
    </dsp:sp>
    <dsp:sp modelId="{567AECBD-6CDE-4B56-A56F-BEC37302B6C8}">
      <dsp:nvSpPr>
        <dsp:cNvPr id="0" name=""/>
        <dsp:cNvSpPr/>
      </dsp:nvSpPr>
      <dsp:spPr>
        <a:xfrm>
          <a:off x="0" y="3758798"/>
          <a:ext cx="6245265" cy="17842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b="1" i="0" kern="1200"/>
            <a:t>Tipo 2: basado en la funcionalidad</a:t>
          </a:r>
          <a:endParaRPr lang="en-US" sz="2500" kern="1200"/>
        </a:p>
      </dsp:txBody>
      <dsp:txXfrm>
        <a:off x="87100" y="3845898"/>
        <a:ext cx="6071065" cy="1610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16E97-392A-47E4-A3D4-6DB0B67FE491}">
      <dsp:nvSpPr>
        <dsp:cNvPr id="0" name=""/>
        <dsp:cNvSpPr/>
      </dsp:nvSpPr>
      <dsp:spPr>
        <a:xfrm>
          <a:off x="1922469" y="501825"/>
          <a:ext cx="4522603" cy="4522603"/>
        </a:xfrm>
        <a:prstGeom prst="blockArc">
          <a:avLst>
            <a:gd name="adj1" fmla="val 13500000"/>
            <a:gd name="adj2" fmla="val 16200000"/>
            <a:gd name="adj3" fmla="val 3433"/>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59F8ED3-039A-4F74-8ECC-982E142E19A7}">
      <dsp:nvSpPr>
        <dsp:cNvPr id="0" name=""/>
        <dsp:cNvSpPr/>
      </dsp:nvSpPr>
      <dsp:spPr>
        <a:xfrm>
          <a:off x="1922469" y="501825"/>
          <a:ext cx="4522603" cy="4522603"/>
        </a:xfrm>
        <a:prstGeom prst="blockArc">
          <a:avLst>
            <a:gd name="adj1" fmla="val 10800000"/>
            <a:gd name="adj2" fmla="val 13500000"/>
            <a:gd name="adj3" fmla="val 3433"/>
          </a:avLst>
        </a:prstGeom>
        <a:gradFill rotWithShape="0">
          <a:gsLst>
            <a:gs pos="0">
              <a:schemeClr val="accent2">
                <a:hueOff val="-1247454"/>
                <a:satOff val="-71938"/>
                <a:lumOff val="7395"/>
                <a:alphaOff val="0"/>
                <a:lumMod val="110000"/>
                <a:satMod val="105000"/>
                <a:tint val="67000"/>
              </a:schemeClr>
            </a:gs>
            <a:gs pos="50000">
              <a:schemeClr val="accent2">
                <a:hueOff val="-1247454"/>
                <a:satOff val="-71938"/>
                <a:lumOff val="7395"/>
                <a:alphaOff val="0"/>
                <a:lumMod val="105000"/>
                <a:satMod val="103000"/>
                <a:tint val="73000"/>
              </a:schemeClr>
            </a:gs>
            <a:gs pos="100000">
              <a:schemeClr val="accent2">
                <a:hueOff val="-1247454"/>
                <a:satOff val="-71938"/>
                <a:lumOff val="739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F701B6F-4514-4D3A-9DF7-187B4C90553C}">
      <dsp:nvSpPr>
        <dsp:cNvPr id="0" name=""/>
        <dsp:cNvSpPr/>
      </dsp:nvSpPr>
      <dsp:spPr>
        <a:xfrm>
          <a:off x="1922469" y="501825"/>
          <a:ext cx="4522603" cy="4522603"/>
        </a:xfrm>
        <a:prstGeom prst="blockArc">
          <a:avLst>
            <a:gd name="adj1" fmla="val 8100000"/>
            <a:gd name="adj2" fmla="val 10800000"/>
            <a:gd name="adj3" fmla="val 3433"/>
          </a:avLst>
        </a:prstGeom>
        <a:gradFill rotWithShape="0">
          <a:gsLst>
            <a:gs pos="0">
              <a:schemeClr val="accent2">
                <a:hueOff val="-1039545"/>
                <a:satOff val="-59949"/>
                <a:lumOff val="6163"/>
                <a:alphaOff val="0"/>
                <a:lumMod val="110000"/>
                <a:satMod val="105000"/>
                <a:tint val="67000"/>
              </a:schemeClr>
            </a:gs>
            <a:gs pos="50000">
              <a:schemeClr val="accent2">
                <a:hueOff val="-1039545"/>
                <a:satOff val="-59949"/>
                <a:lumOff val="6163"/>
                <a:alphaOff val="0"/>
                <a:lumMod val="105000"/>
                <a:satMod val="103000"/>
                <a:tint val="73000"/>
              </a:schemeClr>
            </a:gs>
            <a:gs pos="100000">
              <a:schemeClr val="accent2">
                <a:hueOff val="-1039545"/>
                <a:satOff val="-59949"/>
                <a:lumOff val="616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CA82992-CB63-4A38-B176-7C00421EA0DD}">
      <dsp:nvSpPr>
        <dsp:cNvPr id="0" name=""/>
        <dsp:cNvSpPr/>
      </dsp:nvSpPr>
      <dsp:spPr>
        <a:xfrm>
          <a:off x="1922469" y="501825"/>
          <a:ext cx="4522603" cy="4522603"/>
        </a:xfrm>
        <a:prstGeom prst="blockArc">
          <a:avLst>
            <a:gd name="adj1" fmla="val 5400000"/>
            <a:gd name="adj2" fmla="val 8100000"/>
            <a:gd name="adj3" fmla="val 3433"/>
          </a:avLst>
        </a:prstGeom>
        <a:gradFill rotWithShape="0">
          <a:gsLst>
            <a:gs pos="0">
              <a:schemeClr val="accent2">
                <a:hueOff val="-831636"/>
                <a:satOff val="-47959"/>
                <a:lumOff val="4930"/>
                <a:alphaOff val="0"/>
                <a:lumMod val="110000"/>
                <a:satMod val="105000"/>
                <a:tint val="67000"/>
              </a:schemeClr>
            </a:gs>
            <a:gs pos="50000">
              <a:schemeClr val="accent2">
                <a:hueOff val="-831636"/>
                <a:satOff val="-47959"/>
                <a:lumOff val="4930"/>
                <a:alphaOff val="0"/>
                <a:lumMod val="105000"/>
                <a:satMod val="103000"/>
                <a:tint val="73000"/>
              </a:schemeClr>
            </a:gs>
            <a:gs pos="100000">
              <a:schemeClr val="accent2">
                <a:hueOff val="-831636"/>
                <a:satOff val="-47959"/>
                <a:lumOff val="493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D081A8A-3009-4B72-89CE-D975F605D011}">
      <dsp:nvSpPr>
        <dsp:cNvPr id="0" name=""/>
        <dsp:cNvSpPr/>
      </dsp:nvSpPr>
      <dsp:spPr>
        <a:xfrm>
          <a:off x="1922469" y="501825"/>
          <a:ext cx="4522603" cy="4522603"/>
        </a:xfrm>
        <a:prstGeom prst="blockArc">
          <a:avLst>
            <a:gd name="adj1" fmla="val 2700000"/>
            <a:gd name="adj2" fmla="val 5400000"/>
            <a:gd name="adj3" fmla="val 3433"/>
          </a:avLst>
        </a:prstGeom>
        <a:gradFill rotWithShape="0">
          <a:gsLst>
            <a:gs pos="0">
              <a:schemeClr val="accent2">
                <a:hueOff val="-623727"/>
                <a:satOff val="-35969"/>
                <a:lumOff val="3698"/>
                <a:alphaOff val="0"/>
                <a:lumMod val="110000"/>
                <a:satMod val="105000"/>
                <a:tint val="67000"/>
              </a:schemeClr>
            </a:gs>
            <a:gs pos="50000">
              <a:schemeClr val="accent2">
                <a:hueOff val="-623727"/>
                <a:satOff val="-35969"/>
                <a:lumOff val="3698"/>
                <a:alphaOff val="0"/>
                <a:lumMod val="105000"/>
                <a:satMod val="103000"/>
                <a:tint val="73000"/>
              </a:schemeClr>
            </a:gs>
            <a:gs pos="100000">
              <a:schemeClr val="accent2">
                <a:hueOff val="-623727"/>
                <a:satOff val="-35969"/>
                <a:lumOff val="369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01F73D1-D984-44EC-9444-36E6E498605D}">
      <dsp:nvSpPr>
        <dsp:cNvPr id="0" name=""/>
        <dsp:cNvSpPr/>
      </dsp:nvSpPr>
      <dsp:spPr>
        <a:xfrm>
          <a:off x="1922469" y="501825"/>
          <a:ext cx="4522603" cy="4522603"/>
        </a:xfrm>
        <a:prstGeom prst="blockArc">
          <a:avLst>
            <a:gd name="adj1" fmla="val 0"/>
            <a:gd name="adj2" fmla="val 2700000"/>
            <a:gd name="adj3" fmla="val 3433"/>
          </a:avLst>
        </a:prstGeom>
        <a:gradFill rotWithShape="0">
          <a:gsLst>
            <a:gs pos="0">
              <a:schemeClr val="accent2">
                <a:hueOff val="-415818"/>
                <a:satOff val="-23979"/>
                <a:lumOff val="2465"/>
                <a:alphaOff val="0"/>
                <a:lumMod val="110000"/>
                <a:satMod val="105000"/>
                <a:tint val="67000"/>
              </a:schemeClr>
            </a:gs>
            <a:gs pos="50000">
              <a:schemeClr val="accent2">
                <a:hueOff val="-415818"/>
                <a:satOff val="-23979"/>
                <a:lumOff val="2465"/>
                <a:alphaOff val="0"/>
                <a:lumMod val="105000"/>
                <a:satMod val="103000"/>
                <a:tint val="73000"/>
              </a:schemeClr>
            </a:gs>
            <a:gs pos="100000">
              <a:schemeClr val="accent2">
                <a:hueOff val="-415818"/>
                <a:satOff val="-23979"/>
                <a:lumOff val="246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C648C7D-3B87-4C12-B11B-CF2BEF26AB98}">
      <dsp:nvSpPr>
        <dsp:cNvPr id="0" name=""/>
        <dsp:cNvSpPr/>
      </dsp:nvSpPr>
      <dsp:spPr>
        <a:xfrm>
          <a:off x="1922469" y="501825"/>
          <a:ext cx="4522603" cy="4522603"/>
        </a:xfrm>
        <a:prstGeom prst="blockArc">
          <a:avLst>
            <a:gd name="adj1" fmla="val 18900000"/>
            <a:gd name="adj2" fmla="val 0"/>
            <a:gd name="adj3" fmla="val 3433"/>
          </a:avLst>
        </a:prstGeom>
        <a:gradFill rotWithShape="0">
          <a:gsLst>
            <a:gs pos="0">
              <a:schemeClr val="accent2">
                <a:hueOff val="-207909"/>
                <a:satOff val="-11990"/>
                <a:lumOff val="1233"/>
                <a:alphaOff val="0"/>
                <a:lumMod val="110000"/>
                <a:satMod val="105000"/>
                <a:tint val="67000"/>
              </a:schemeClr>
            </a:gs>
            <a:gs pos="50000">
              <a:schemeClr val="accent2">
                <a:hueOff val="-207909"/>
                <a:satOff val="-11990"/>
                <a:lumOff val="1233"/>
                <a:alphaOff val="0"/>
                <a:lumMod val="105000"/>
                <a:satMod val="103000"/>
                <a:tint val="73000"/>
              </a:schemeClr>
            </a:gs>
            <a:gs pos="100000">
              <a:schemeClr val="accent2">
                <a:hueOff val="-207909"/>
                <a:satOff val="-11990"/>
                <a:lumOff val="123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A403FEE-F165-446E-9D5C-A2A746875295}">
      <dsp:nvSpPr>
        <dsp:cNvPr id="0" name=""/>
        <dsp:cNvSpPr/>
      </dsp:nvSpPr>
      <dsp:spPr>
        <a:xfrm>
          <a:off x="1922469" y="501825"/>
          <a:ext cx="4522603" cy="4522603"/>
        </a:xfrm>
        <a:prstGeom prst="blockArc">
          <a:avLst>
            <a:gd name="adj1" fmla="val 16200000"/>
            <a:gd name="adj2" fmla="val 18900000"/>
            <a:gd name="adj3" fmla="val 3433"/>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4FF8DAB-C265-4280-8898-AB5CC0F99608}">
      <dsp:nvSpPr>
        <dsp:cNvPr id="0" name=""/>
        <dsp:cNvSpPr/>
      </dsp:nvSpPr>
      <dsp:spPr>
        <a:xfrm>
          <a:off x="3413613" y="1992969"/>
          <a:ext cx="1540314" cy="154031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PE" sz="1700" kern="1200"/>
            <a:t>Inteligencia Artificial</a:t>
          </a:r>
        </a:p>
      </dsp:txBody>
      <dsp:txXfrm>
        <a:off x="3639187" y="2218543"/>
        <a:ext cx="1089166" cy="1089166"/>
      </dsp:txXfrm>
    </dsp:sp>
    <dsp:sp modelId="{BEC4A83E-4AB8-4373-99B0-5A3663B6D9A9}">
      <dsp:nvSpPr>
        <dsp:cNvPr id="0" name=""/>
        <dsp:cNvSpPr/>
      </dsp:nvSpPr>
      <dsp:spPr>
        <a:xfrm>
          <a:off x="3644661" y="1531"/>
          <a:ext cx="1078219" cy="1078219"/>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Filosofía</a:t>
          </a:r>
        </a:p>
      </dsp:txBody>
      <dsp:txXfrm>
        <a:off x="3802563" y="159433"/>
        <a:ext cx="762415" cy="762415"/>
      </dsp:txXfrm>
    </dsp:sp>
    <dsp:sp modelId="{E4B957E1-F2E1-4B0D-B5FF-ABCA2B171465}">
      <dsp:nvSpPr>
        <dsp:cNvPr id="0" name=""/>
        <dsp:cNvSpPr/>
      </dsp:nvSpPr>
      <dsp:spPr>
        <a:xfrm>
          <a:off x="5216195" y="652482"/>
          <a:ext cx="1078219" cy="1078219"/>
        </a:xfrm>
        <a:prstGeom prst="ellipse">
          <a:avLst/>
        </a:prstGeom>
        <a:gradFill rotWithShape="0">
          <a:gsLst>
            <a:gs pos="0">
              <a:schemeClr val="accent2">
                <a:hueOff val="-207909"/>
                <a:satOff val="-11990"/>
                <a:lumOff val="1233"/>
                <a:alphaOff val="0"/>
                <a:lumMod val="110000"/>
                <a:satMod val="105000"/>
                <a:tint val="67000"/>
              </a:schemeClr>
            </a:gs>
            <a:gs pos="50000">
              <a:schemeClr val="accent2">
                <a:hueOff val="-207909"/>
                <a:satOff val="-11990"/>
                <a:lumOff val="1233"/>
                <a:alphaOff val="0"/>
                <a:lumMod val="105000"/>
                <a:satMod val="103000"/>
                <a:tint val="73000"/>
              </a:schemeClr>
            </a:gs>
            <a:gs pos="100000">
              <a:schemeClr val="accent2">
                <a:hueOff val="-207909"/>
                <a:satOff val="-11990"/>
                <a:lumOff val="123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Matemáticas</a:t>
          </a:r>
        </a:p>
      </dsp:txBody>
      <dsp:txXfrm>
        <a:off x="5374097" y="810384"/>
        <a:ext cx="762415" cy="762415"/>
      </dsp:txXfrm>
    </dsp:sp>
    <dsp:sp modelId="{91AAE0D1-754D-4AD7-95B7-B8137F5568A3}">
      <dsp:nvSpPr>
        <dsp:cNvPr id="0" name=""/>
        <dsp:cNvSpPr/>
      </dsp:nvSpPr>
      <dsp:spPr>
        <a:xfrm>
          <a:off x="5867146" y="2224017"/>
          <a:ext cx="1078219" cy="1078219"/>
        </a:xfrm>
        <a:prstGeom prst="ellipse">
          <a:avLst/>
        </a:prstGeom>
        <a:gradFill rotWithShape="0">
          <a:gsLst>
            <a:gs pos="0">
              <a:schemeClr val="accent2">
                <a:hueOff val="-415818"/>
                <a:satOff val="-23979"/>
                <a:lumOff val="2465"/>
                <a:alphaOff val="0"/>
                <a:lumMod val="110000"/>
                <a:satMod val="105000"/>
                <a:tint val="67000"/>
              </a:schemeClr>
            </a:gs>
            <a:gs pos="50000">
              <a:schemeClr val="accent2">
                <a:hueOff val="-415818"/>
                <a:satOff val="-23979"/>
                <a:lumOff val="2465"/>
                <a:alphaOff val="0"/>
                <a:lumMod val="105000"/>
                <a:satMod val="103000"/>
                <a:tint val="73000"/>
              </a:schemeClr>
            </a:gs>
            <a:gs pos="100000">
              <a:schemeClr val="accent2">
                <a:hueOff val="-415818"/>
                <a:satOff val="-23979"/>
                <a:lumOff val="24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Economía</a:t>
          </a:r>
        </a:p>
      </dsp:txBody>
      <dsp:txXfrm>
        <a:off x="6025048" y="2381919"/>
        <a:ext cx="762415" cy="762415"/>
      </dsp:txXfrm>
    </dsp:sp>
    <dsp:sp modelId="{75004C07-4461-4E7E-9EDF-212DFD94B00A}">
      <dsp:nvSpPr>
        <dsp:cNvPr id="0" name=""/>
        <dsp:cNvSpPr/>
      </dsp:nvSpPr>
      <dsp:spPr>
        <a:xfrm>
          <a:off x="5216195" y="3795551"/>
          <a:ext cx="1078219" cy="1078219"/>
        </a:xfrm>
        <a:prstGeom prst="ellipse">
          <a:avLst/>
        </a:prstGeom>
        <a:gradFill rotWithShape="0">
          <a:gsLst>
            <a:gs pos="0">
              <a:schemeClr val="accent2">
                <a:hueOff val="-623727"/>
                <a:satOff val="-35969"/>
                <a:lumOff val="3698"/>
                <a:alphaOff val="0"/>
                <a:lumMod val="110000"/>
                <a:satMod val="105000"/>
                <a:tint val="67000"/>
              </a:schemeClr>
            </a:gs>
            <a:gs pos="50000">
              <a:schemeClr val="accent2">
                <a:hueOff val="-623727"/>
                <a:satOff val="-35969"/>
                <a:lumOff val="3698"/>
                <a:alphaOff val="0"/>
                <a:lumMod val="105000"/>
                <a:satMod val="103000"/>
                <a:tint val="73000"/>
              </a:schemeClr>
            </a:gs>
            <a:gs pos="100000">
              <a:schemeClr val="accent2">
                <a:hueOff val="-623727"/>
                <a:satOff val="-35969"/>
                <a:lumOff val="369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Neurociencia</a:t>
          </a:r>
        </a:p>
      </dsp:txBody>
      <dsp:txXfrm>
        <a:off x="5374097" y="3953453"/>
        <a:ext cx="762415" cy="762415"/>
      </dsp:txXfrm>
    </dsp:sp>
    <dsp:sp modelId="{E2577138-8879-437E-A1CA-41663B72EE15}">
      <dsp:nvSpPr>
        <dsp:cNvPr id="0" name=""/>
        <dsp:cNvSpPr/>
      </dsp:nvSpPr>
      <dsp:spPr>
        <a:xfrm>
          <a:off x="3644661" y="4446502"/>
          <a:ext cx="1078219" cy="1078219"/>
        </a:xfrm>
        <a:prstGeom prst="ellipse">
          <a:avLst/>
        </a:prstGeom>
        <a:gradFill rotWithShape="0">
          <a:gsLst>
            <a:gs pos="0">
              <a:schemeClr val="accent2">
                <a:hueOff val="-831636"/>
                <a:satOff val="-47959"/>
                <a:lumOff val="4930"/>
                <a:alphaOff val="0"/>
                <a:lumMod val="110000"/>
                <a:satMod val="105000"/>
                <a:tint val="67000"/>
              </a:schemeClr>
            </a:gs>
            <a:gs pos="50000">
              <a:schemeClr val="accent2">
                <a:hueOff val="-831636"/>
                <a:satOff val="-47959"/>
                <a:lumOff val="4930"/>
                <a:alphaOff val="0"/>
                <a:lumMod val="105000"/>
                <a:satMod val="103000"/>
                <a:tint val="73000"/>
              </a:schemeClr>
            </a:gs>
            <a:gs pos="100000">
              <a:schemeClr val="accent2">
                <a:hueOff val="-831636"/>
                <a:satOff val="-47959"/>
                <a:lumOff val="493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Psicología</a:t>
          </a:r>
        </a:p>
      </dsp:txBody>
      <dsp:txXfrm>
        <a:off x="3802563" y="4604404"/>
        <a:ext cx="762415" cy="762415"/>
      </dsp:txXfrm>
    </dsp:sp>
    <dsp:sp modelId="{754E57F6-D498-433C-8579-D651BE7B7526}">
      <dsp:nvSpPr>
        <dsp:cNvPr id="0" name=""/>
        <dsp:cNvSpPr/>
      </dsp:nvSpPr>
      <dsp:spPr>
        <a:xfrm>
          <a:off x="2073126" y="3795551"/>
          <a:ext cx="1078219" cy="1078219"/>
        </a:xfrm>
        <a:prstGeom prst="ellipse">
          <a:avLst/>
        </a:prstGeom>
        <a:gradFill rotWithShape="0">
          <a:gsLst>
            <a:gs pos="0">
              <a:schemeClr val="accent2">
                <a:hueOff val="-1039545"/>
                <a:satOff val="-59949"/>
                <a:lumOff val="6163"/>
                <a:alphaOff val="0"/>
                <a:lumMod val="110000"/>
                <a:satMod val="105000"/>
                <a:tint val="67000"/>
              </a:schemeClr>
            </a:gs>
            <a:gs pos="50000">
              <a:schemeClr val="accent2">
                <a:hueOff val="-1039545"/>
                <a:satOff val="-59949"/>
                <a:lumOff val="6163"/>
                <a:alphaOff val="0"/>
                <a:lumMod val="105000"/>
                <a:satMod val="103000"/>
                <a:tint val="73000"/>
              </a:schemeClr>
            </a:gs>
            <a:gs pos="100000">
              <a:schemeClr val="accent2">
                <a:hueOff val="-1039545"/>
                <a:satOff val="-59949"/>
                <a:lumOff val="61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Computación / Ingeniería</a:t>
          </a:r>
        </a:p>
      </dsp:txBody>
      <dsp:txXfrm>
        <a:off x="2231028" y="3953453"/>
        <a:ext cx="762415" cy="762415"/>
      </dsp:txXfrm>
    </dsp:sp>
    <dsp:sp modelId="{DC2B9F7B-CD16-4000-946C-967A3C047D30}">
      <dsp:nvSpPr>
        <dsp:cNvPr id="0" name=""/>
        <dsp:cNvSpPr/>
      </dsp:nvSpPr>
      <dsp:spPr>
        <a:xfrm>
          <a:off x="1422175" y="2224017"/>
          <a:ext cx="1078219" cy="1078219"/>
        </a:xfrm>
        <a:prstGeom prst="ellipse">
          <a:avLst/>
        </a:prstGeom>
        <a:gradFill rotWithShape="0">
          <a:gsLst>
            <a:gs pos="0">
              <a:schemeClr val="accent2">
                <a:hueOff val="-1247454"/>
                <a:satOff val="-71938"/>
                <a:lumOff val="7395"/>
                <a:alphaOff val="0"/>
                <a:lumMod val="110000"/>
                <a:satMod val="105000"/>
                <a:tint val="67000"/>
              </a:schemeClr>
            </a:gs>
            <a:gs pos="50000">
              <a:schemeClr val="accent2">
                <a:hueOff val="-1247454"/>
                <a:satOff val="-71938"/>
                <a:lumOff val="7395"/>
                <a:alphaOff val="0"/>
                <a:lumMod val="105000"/>
                <a:satMod val="103000"/>
                <a:tint val="73000"/>
              </a:schemeClr>
            </a:gs>
            <a:gs pos="100000">
              <a:schemeClr val="accent2">
                <a:hueOff val="-1247454"/>
                <a:satOff val="-71938"/>
                <a:lumOff val="739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Lingüística</a:t>
          </a:r>
        </a:p>
      </dsp:txBody>
      <dsp:txXfrm>
        <a:off x="1580077" y="2381919"/>
        <a:ext cx="762415" cy="762415"/>
      </dsp:txXfrm>
    </dsp:sp>
    <dsp:sp modelId="{399E264E-3B61-449B-9F9B-48752EF82139}">
      <dsp:nvSpPr>
        <dsp:cNvPr id="0" name=""/>
        <dsp:cNvSpPr/>
      </dsp:nvSpPr>
      <dsp:spPr>
        <a:xfrm>
          <a:off x="2073126" y="652482"/>
          <a:ext cx="1078219" cy="1078219"/>
        </a:xfrm>
        <a:prstGeom prst="ellipse">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PE" sz="1000" kern="1200"/>
            <a:t>Teoría de control</a:t>
          </a:r>
        </a:p>
      </dsp:txBody>
      <dsp:txXfrm>
        <a:off x="2231028" y="810384"/>
        <a:ext cx="762415" cy="7624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123E-DB7F-4D3D-8FE2-109A27465A48}">
      <dsp:nvSpPr>
        <dsp:cNvPr id="0" name=""/>
        <dsp:cNvSpPr/>
      </dsp:nvSpPr>
      <dsp:spPr>
        <a:xfrm>
          <a:off x="0" y="2673"/>
          <a:ext cx="703738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472CD-1C1E-430E-817B-8034A147E50D}">
      <dsp:nvSpPr>
        <dsp:cNvPr id="0" name=""/>
        <dsp:cNvSpPr/>
      </dsp:nvSpPr>
      <dsp:spPr>
        <a:xfrm>
          <a:off x="0" y="2673"/>
          <a:ext cx="7037387" cy="1823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Le resultará difícil describir la cara de su madre con la precisión suficiente para su amiga para reconocerla en un supermercado. Pero si le muestras algunas de sus fotos, inmediatamente detectará los rasgos reveladores que necesita. Como dicen, una imagen. Un ejemplo: vale más que mil palabras.</a:t>
          </a:r>
          <a:endParaRPr lang="en-US" sz="2100" kern="1200" dirty="0"/>
        </a:p>
      </dsp:txBody>
      <dsp:txXfrm>
        <a:off x="0" y="2673"/>
        <a:ext cx="7037387" cy="1823313"/>
      </dsp:txXfrm>
    </dsp:sp>
    <dsp:sp modelId="{9CC8F1CD-4A86-41B2-AE9B-9A9221B2D08B}">
      <dsp:nvSpPr>
        <dsp:cNvPr id="0" name=""/>
        <dsp:cNvSpPr/>
      </dsp:nvSpPr>
      <dsp:spPr>
        <a:xfrm>
          <a:off x="0" y="1825986"/>
          <a:ext cx="7037387"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311A8-571B-4FC1-B7A7-38DAAD62E9E7}">
      <dsp:nvSpPr>
        <dsp:cNvPr id="0" name=""/>
        <dsp:cNvSpPr/>
      </dsp:nvSpPr>
      <dsp:spPr>
        <a:xfrm>
          <a:off x="0" y="1825986"/>
          <a:ext cx="7037387" cy="1823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Esto es lo que queremos que emule nuestra tecnología. Incapaz de definir ciertos objetos o conceptos con la precisión adecuada, queremos transmitirlos a la máquina mediante manera de ejemplos. </a:t>
          </a:r>
          <a:endParaRPr lang="en-US" sz="2100" kern="1200" dirty="0"/>
        </a:p>
      </dsp:txBody>
      <dsp:txXfrm>
        <a:off x="0" y="1825986"/>
        <a:ext cx="7037387" cy="1823313"/>
      </dsp:txXfrm>
    </dsp:sp>
    <dsp:sp modelId="{6BCD437C-F401-494B-870C-A5401E444EAA}">
      <dsp:nvSpPr>
        <dsp:cNvPr id="0" name=""/>
        <dsp:cNvSpPr/>
      </dsp:nvSpPr>
      <dsp:spPr>
        <a:xfrm>
          <a:off x="0" y="3649300"/>
          <a:ext cx="7037387"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8673-9DE3-4B50-B809-2F3A6118C1BD}">
      <dsp:nvSpPr>
        <dsp:cNvPr id="0" name=""/>
        <dsp:cNvSpPr/>
      </dsp:nvSpPr>
      <dsp:spPr>
        <a:xfrm>
          <a:off x="0" y="3649300"/>
          <a:ext cx="7037387" cy="1823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Sin embargo, para que esto funcione, la computadora debe poder convertir Los ejemplos en conocimiento. De ahí nuestro interés en </a:t>
          </a:r>
          <a:r>
            <a:rPr lang="es-ES" sz="2100" kern="1200" dirty="0">
              <a:highlight>
                <a:srgbClr val="FFFF00"/>
              </a:highlight>
            </a:rPr>
            <a:t>algoritmos y técnicas para poder lograrlo</a:t>
          </a:r>
          <a:r>
            <a:rPr lang="es-ES" sz="2100" kern="1200" dirty="0"/>
            <a:t>.</a:t>
          </a:r>
          <a:endParaRPr lang="en-US" sz="2100" kern="1200" dirty="0"/>
        </a:p>
      </dsp:txBody>
      <dsp:txXfrm>
        <a:off x="0" y="3649300"/>
        <a:ext cx="7037387" cy="1823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9254E-2E5F-4C12-AF76-41F37323AF5C}">
      <dsp:nvSpPr>
        <dsp:cNvPr id="0" name=""/>
        <dsp:cNvSpPr/>
      </dsp:nvSpPr>
      <dsp:spPr>
        <a:xfrm>
          <a:off x="2988675" y="1759760"/>
          <a:ext cx="1337848" cy="133784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PE" sz="1500" kern="1200"/>
            <a:t>Inteligencia Artificial</a:t>
          </a:r>
        </a:p>
      </dsp:txBody>
      <dsp:txXfrm>
        <a:off x="3184598" y="1955683"/>
        <a:ext cx="946002" cy="946002"/>
      </dsp:txXfrm>
    </dsp:sp>
    <dsp:sp modelId="{538D49FA-07EA-4EBD-BFD5-261BF6CF42F3}">
      <dsp:nvSpPr>
        <dsp:cNvPr id="0" name=""/>
        <dsp:cNvSpPr/>
      </dsp:nvSpPr>
      <dsp:spPr>
        <a:xfrm rot="16200000">
          <a:off x="3455597" y="1541298"/>
          <a:ext cx="404005" cy="32919"/>
        </a:xfrm>
        <a:custGeom>
          <a:avLst/>
          <a:gdLst/>
          <a:ahLst/>
          <a:cxnLst/>
          <a:rect l="0" t="0" r="0" b="0"/>
          <a:pathLst>
            <a:path>
              <a:moveTo>
                <a:pt x="0" y="16459"/>
              </a:moveTo>
              <a:lnTo>
                <a:pt x="404005" y="16459"/>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3647499" y="1547658"/>
        <a:ext cx="20200" cy="20200"/>
      </dsp:txXfrm>
    </dsp:sp>
    <dsp:sp modelId="{DED33771-6172-4EC2-8C2F-A9AE549BCFD9}">
      <dsp:nvSpPr>
        <dsp:cNvPr id="0" name=""/>
        <dsp:cNvSpPr/>
      </dsp:nvSpPr>
      <dsp:spPr>
        <a:xfrm>
          <a:off x="2988675" y="17906"/>
          <a:ext cx="1337848" cy="133784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a:t>Búsquedas	</a:t>
          </a:r>
        </a:p>
      </dsp:txBody>
      <dsp:txXfrm>
        <a:off x="3184598" y="213829"/>
        <a:ext cx="946002" cy="946002"/>
      </dsp:txXfrm>
    </dsp:sp>
    <dsp:sp modelId="{421E1D06-9DDC-4854-949A-4A3BBD76AE7B}">
      <dsp:nvSpPr>
        <dsp:cNvPr id="0" name=""/>
        <dsp:cNvSpPr/>
      </dsp:nvSpPr>
      <dsp:spPr>
        <a:xfrm rot="20520000">
          <a:off x="4283898" y="2143094"/>
          <a:ext cx="404005" cy="32919"/>
        </a:xfrm>
        <a:custGeom>
          <a:avLst/>
          <a:gdLst/>
          <a:ahLst/>
          <a:cxnLst/>
          <a:rect l="0" t="0" r="0" b="0"/>
          <a:pathLst>
            <a:path>
              <a:moveTo>
                <a:pt x="0" y="16459"/>
              </a:moveTo>
              <a:lnTo>
                <a:pt x="404005" y="16459"/>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475800" y="2149453"/>
        <a:ext cx="20200" cy="20200"/>
      </dsp:txXfrm>
    </dsp:sp>
    <dsp:sp modelId="{ACBAEF53-C583-4997-8571-343A000AAFF1}">
      <dsp:nvSpPr>
        <dsp:cNvPr id="0" name=""/>
        <dsp:cNvSpPr/>
      </dsp:nvSpPr>
      <dsp:spPr>
        <a:xfrm>
          <a:off x="4645277" y="1221498"/>
          <a:ext cx="1337848" cy="1337848"/>
        </a:xfrm>
        <a:prstGeom prst="ellips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a:t>Lógica Matemática</a:t>
          </a:r>
        </a:p>
      </dsp:txBody>
      <dsp:txXfrm>
        <a:off x="4841200" y="1417421"/>
        <a:ext cx="946002" cy="946002"/>
      </dsp:txXfrm>
    </dsp:sp>
    <dsp:sp modelId="{5CDBC62D-737C-4059-A5FD-74ACD200CBFF}">
      <dsp:nvSpPr>
        <dsp:cNvPr id="0" name=""/>
        <dsp:cNvSpPr/>
      </dsp:nvSpPr>
      <dsp:spPr>
        <a:xfrm rot="3240000">
          <a:off x="3967515" y="3116820"/>
          <a:ext cx="404005" cy="32919"/>
        </a:xfrm>
        <a:custGeom>
          <a:avLst/>
          <a:gdLst/>
          <a:ahLst/>
          <a:cxnLst/>
          <a:rect l="0" t="0" r="0" b="0"/>
          <a:pathLst>
            <a:path>
              <a:moveTo>
                <a:pt x="0" y="16459"/>
              </a:moveTo>
              <a:lnTo>
                <a:pt x="404005" y="16459"/>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59417" y="3123179"/>
        <a:ext cx="20200" cy="20200"/>
      </dsp:txXfrm>
    </dsp:sp>
    <dsp:sp modelId="{50B3A6D9-DAAA-45B5-838D-37D000204E4D}">
      <dsp:nvSpPr>
        <dsp:cNvPr id="0" name=""/>
        <dsp:cNvSpPr/>
      </dsp:nvSpPr>
      <dsp:spPr>
        <a:xfrm>
          <a:off x="4012511" y="3168950"/>
          <a:ext cx="1337848" cy="1337848"/>
        </a:xfrm>
        <a:prstGeom prst="ellips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a:t>Teorema y Redes Bayesianas</a:t>
          </a:r>
        </a:p>
      </dsp:txBody>
      <dsp:txXfrm>
        <a:off x="4208434" y="3364873"/>
        <a:ext cx="946002" cy="946002"/>
      </dsp:txXfrm>
    </dsp:sp>
    <dsp:sp modelId="{976824CE-BF9C-48BE-AFE0-028F76E66C8A}">
      <dsp:nvSpPr>
        <dsp:cNvPr id="0" name=""/>
        <dsp:cNvSpPr/>
      </dsp:nvSpPr>
      <dsp:spPr>
        <a:xfrm rot="7560000">
          <a:off x="2943679" y="3116820"/>
          <a:ext cx="404005" cy="32919"/>
        </a:xfrm>
        <a:custGeom>
          <a:avLst/>
          <a:gdLst/>
          <a:ahLst/>
          <a:cxnLst/>
          <a:rect l="0" t="0" r="0" b="0"/>
          <a:pathLst>
            <a:path>
              <a:moveTo>
                <a:pt x="0" y="16459"/>
              </a:moveTo>
              <a:lnTo>
                <a:pt x="404005" y="16459"/>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rot="10800000">
        <a:off x="3135581" y="3123179"/>
        <a:ext cx="20200" cy="20200"/>
      </dsp:txXfrm>
    </dsp:sp>
    <dsp:sp modelId="{D28D9CD3-4A2C-4BEE-8CDB-755B3D46A624}">
      <dsp:nvSpPr>
        <dsp:cNvPr id="0" name=""/>
        <dsp:cNvSpPr/>
      </dsp:nvSpPr>
      <dsp:spPr>
        <a:xfrm>
          <a:off x="1964839" y="3168950"/>
          <a:ext cx="1337848" cy="1337848"/>
        </a:xfrm>
        <a:prstGeom prst="ellips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a:t>Lógica Difusa</a:t>
          </a:r>
        </a:p>
      </dsp:txBody>
      <dsp:txXfrm>
        <a:off x="2160762" y="3364873"/>
        <a:ext cx="946002" cy="946002"/>
      </dsp:txXfrm>
    </dsp:sp>
    <dsp:sp modelId="{8DC477F1-257F-43A3-8E39-AFDDF7E26115}">
      <dsp:nvSpPr>
        <dsp:cNvPr id="0" name=""/>
        <dsp:cNvSpPr/>
      </dsp:nvSpPr>
      <dsp:spPr>
        <a:xfrm rot="11880000">
          <a:off x="2627296" y="2143094"/>
          <a:ext cx="404005" cy="32919"/>
        </a:xfrm>
        <a:custGeom>
          <a:avLst/>
          <a:gdLst/>
          <a:ahLst/>
          <a:cxnLst/>
          <a:rect l="0" t="0" r="0" b="0"/>
          <a:pathLst>
            <a:path>
              <a:moveTo>
                <a:pt x="0" y="16459"/>
              </a:moveTo>
              <a:lnTo>
                <a:pt x="404005" y="16459"/>
              </a:lnTo>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rot="10800000">
        <a:off x="2819199" y="2149453"/>
        <a:ext cx="20200" cy="20200"/>
      </dsp:txXfrm>
    </dsp:sp>
    <dsp:sp modelId="{42F03151-E19B-4031-9ED8-A4D44DA0FAC7}">
      <dsp:nvSpPr>
        <dsp:cNvPr id="0" name=""/>
        <dsp:cNvSpPr/>
      </dsp:nvSpPr>
      <dsp:spPr>
        <a:xfrm>
          <a:off x="1332074" y="1221498"/>
          <a:ext cx="1337848" cy="1337848"/>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Redes Neuronales</a:t>
          </a:r>
        </a:p>
      </dsp:txBody>
      <dsp:txXfrm>
        <a:off x="1527997" y="1417421"/>
        <a:ext cx="946002" cy="946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019B0-B432-4F28-B023-376A9707EFE1}" type="datetimeFigureOut">
              <a:rPr lang="es-PE" smtClean="0"/>
              <a:t>18/05/2022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8020E-2343-4A1D-AB1D-2854C048AA43}" type="slidenum">
              <a:rPr lang="es-PE" smtClean="0"/>
              <a:t>‹Nº›</a:t>
            </a:fld>
            <a:endParaRPr lang="es-PE"/>
          </a:p>
        </p:txBody>
      </p:sp>
    </p:spTree>
    <p:extLst>
      <p:ext uri="{BB962C8B-B14F-4D97-AF65-F5344CB8AC3E}">
        <p14:creationId xmlns:p14="http://schemas.microsoft.com/office/powerpoint/2010/main" val="319432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1</a:t>
            </a:fld>
            <a:endParaRPr lang="es-PE"/>
          </a:p>
        </p:txBody>
      </p:sp>
    </p:spTree>
    <p:extLst>
      <p:ext uri="{BB962C8B-B14F-4D97-AF65-F5344CB8AC3E}">
        <p14:creationId xmlns:p14="http://schemas.microsoft.com/office/powerpoint/2010/main" val="380741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10</a:t>
            </a:fld>
            <a:endParaRPr lang="es-PE"/>
          </a:p>
        </p:txBody>
      </p:sp>
    </p:spTree>
    <p:extLst>
      <p:ext uri="{BB962C8B-B14F-4D97-AF65-F5344CB8AC3E}">
        <p14:creationId xmlns:p14="http://schemas.microsoft.com/office/powerpoint/2010/main" val="393893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11</a:t>
            </a:fld>
            <a:endParaRPr lang="es-PE" dirty="0"/>
          </a:p>
        </p:txBody>
      </p:sp>
    </p:spTree>
    <p:extLst>
      <p:ext uri="{BB962C8B-B14F-4D97-AF65-F5344CB8AC3E}">
        <p14:creationId xmlns:p14="http://schemas.microsoft.com/office/powerpoint/2010/main" val="206386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1" i="0" dirty="0" err="1">
                <a:solidFill>
                  <a:srgbClr val="FFFAFA"/>
                </a:solidFill>
                <a:effectLst/>
                <a:latin typeface="source"/>
              </a:rPr>
              <a:t>Weak</a:t>
            </a:r>
            <a:r>
              <a:rPr lang="es-ES" b="1" i="0" dirty="0">
                <a:solidFill>
                  <a:srgbClr val="FFFAFA"/>
                </a:solidFill>
                <a:effectLst/>
                <a:latin typeface="source"/>
              </a:rPr>
              <a:t> AI </a:t>
            </a:r>
            <a:r>
              <a:rPr lang="es-ES" b="1" i="0" dirty="0" err="1">
                <a:solidFill>
                  <a:srgbClr val="FFFAFA"/>
                </a:solidFill>
                <a:effectLst/>
                <a:latin typeface="source"/>
              </a:rPr>
              <a:t>ó</a:t>
            </a:r>
            <a:r>
              <a:rPr lang="es-ES" b="1" i="0" dirty="0">
                <a:solidFill>
                  <a:srgbClr val="FFFAFA"/>
                </a:solidFill>
                <a:effectLst/>
                <a:latin typeface="source"/>
              </a:rPr>
              <a:t> Artificial Narrow </a:t>
            </a:r>
            <a:r>
              <a:rPr lang="es-ES" b="1" i="0" dirty="0" err="1">
                <a:solidFill>
                  <a:srgbClr val="FFFAFA"/>
                </a:solidFill>
                <a:effectLst/>
                <a:latin typeface="source"/>
              </a:rPr>
              <a:t>Intelligence</a:t>
            </a:r>
            <a:r>
              <a:rPr lang="es-ES" b="1" i="0" dirty="0">
                <a:solidFill>
                  <a:srgbClr val="FFFAFA"/>
                </a:solidFill>
                <a:effectLst/>
                <a:latin typeface="source"/>
              </a:rPr>
              <a:t> (ANI).</a:t>
            </a:r>
            <a:r>
              <a:rPr lang="es-ES" b="0" i="0" dirty="0">
                <a:solidFill>
                  <a:srgbClr val="FFFAFA"/>
                </a:solidFill>
                <a:effectLst/>
                <a:latin typeface="source"/>
              </a:rPr>
              <a:t> Es con la que estamos más familiarizados, se enfoca en desarrollar algoritmos para que una maquina pueda desarrollar una tarea sin que tenga la habilidad de tomar decisiones o pensar como nosotros los humanos. Es decir, solo realiza tareas específicas y definidas. Ejemplos de ello son las asistentes tipo Siri y Alexa.</a:t>
            </a:r>
          </a:p>
          <a:p>
            <a:pPr algn="l"/>
            <a:r>
              <a:rPr lang="es-ES" b="1" i="0" dirty="0">
                <a:solidFill>
                  <a:srgbClr val="FFFAFA"/>
                </a:solidFill>
                <a:effectLst/>
                <a:latin typeface="source"/>
              </a:rPr>
              <a:t>General AI </a:t>
            </a:r>
            <a:r>
              <a:rPr lang="es-ES" b="1" i="0" dirty="0" err="1">
                <a:solidFill>
                  <a:srgbClr val="FFFAFA"/>
                </a:solidFill>
                <a:effectLst/>
                <a:latin typeface="source"/>
              </a:rPr>
              <a:t>ó</a:t>
            </a:r>
            <a:r>
              <a:rPr lang="es-ES" b="1" i="0" dirty="0">
                <a:solidFill>
                  <a:srgbClr val="FFFAFA"/>
                </a:solidFill>
                <a:effectLst/>
                <a:latin typeface="source"/>
              </a:rPr>
              <a:t> </a:t>
            </a:r>
            <a:r>
              <a:rPr lang="es-ES" b="1" i="0" dirty="0" err="1">
                <a:solidFill>
                  <a:srgbClr val="FFFAFA"/>
                </a:solidFill>
                <a:effectLst/>
                <a:latin typeface="source"/>
              </a:rPr>
              <a:t>Strong</a:t>
            </a:r>
            <a:r>
              <a:rPr lang="es-ES" b="1" i="0" dirty="0">
                <a:solidFill>
                  <a:srgbClr val="FFFAFA"/>
                </a:solidFill>
                <a:effectLst/>
                <a:latin typeface="source"/>
              </a:rPr>
              <a:t> AI. </a:t>
            </a:r>
            <a:r>
              <a:rPr lang="es-ES" b="0" i="0" dirty="0">
                <a:solidFill>
                  <a:srgbClr val="FFFAFA"/>
                </a:solidFill>
                <a:effectLst/>
                <a:latin typeface="source"/>
              </a:rPr>
              <a:t>Este tipo de IA es donde se les da a las maquinas la habilidad de pensar y tomar decisiones como los humanos, pero no te asustes, aún no llegamos a ello. Aunque se están haciendo esfuerzos para poder desarrollarla, al menos para ciertas tareas en concreto.</a:t>
            </a:r>
          </a:p>
          <a:p>
            <a:pPr algn="l"/>
            <a:r>
              <a:rPr lang="es-ES" b="1" i="0" dirty="0">
                <a:solidFill>
                  <a:srgbClr val="FFFAFA"/>
                </a:solidFill>
                <a:effectLst/>
                <a:latin typeface="source"/>
              </a:rPr>
              <a:t>Super AI. </a:t>
            </a:r>
            <a:r>
              <a:rPr lang="es-ES" b="0" i="0" dirty="0">
                <a:solidFill>
                  <a:srgbClr val="FFFAFA"/>
                </a:solidFill>
                <a:effectLst/>
                <a:latin typeface="source"/>
              </a:rPr>
              <a:t>En esta epata de la IA las maquinas tienen una capacidad que sobrepasa a la humana. Ejemplos de Super AI solo se encuentran en películas y libros de ficción.</a:t>
            </a:r>
            <a:r>
              <a:rPr lang="es-ES" b="1" i="0" dirty="0">
                <a:solidFill>
                  <a:srgbClr val="FFFAFA"/>
                </a:solidFill>
                <a:effectLst/>
                <a:latin typeface="source"/>
              </a:rPr>
              <a:t> </a:t>
            </a:r>
            <a:endParaRPr lang="es-ES" b="0" i="0" dirty="0">
              <a:solidFill>
                <a:srgbClr val="FFFAFA"/>
              </a:solidFill>
              <a:effectLst/>
              <a:latin typeface="source"/>
            </a:endParaRPr>
          </a:p>
          <a:p>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12</a:t>
            </a:fld>
            <a:endParaRPr lang="es-PE" dirty="0"/>
          </a:p>
        </p:txBody>
      </p:sp>
    </p:spTree>
    <p:extLst>
      <p:ext uri="{BB962C8B-B14F-4D97-AF65-F5344CB8AC3E}">
        <p14:creationId xmlns:p14="http://schemas.microsoft.com/office/powerpoint/2010/main" val="4179627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13</a:t>
            </a:fld>
            <a:endParaRPr lang="es-PE"/>
          </a:p>
        </p:txBody>
      </p:sp>
    </p:spTree>
    <p:extLst>
      <p:ext uri="{BB962C8B-B14F-4D97-AF65-F5344CB8AC3E}">
        <p14:creationId xmlns:p14="http://schemas.microsoft.com/office/powerpoint/2010/main" val="264236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https://youtu.be/cmwDygh3xGY</a:t>
            </a:r>
          </a:p>
        </p:txBody>
      </p:sp>
      <p:sp>
        <p:nvSpPr>
          <p:cNvPr id="4" name="Marcador de número de diapositiva 3"/>
          <p:cNvSpPr>
            <a:spLocks noGrp="1"/>
          </p:cNvSpPr>
          <p:nvPr>
            <p:ph type="sldNum" sz="quarter" idx="5"/>
          </p:nvPr>
        </p:nvSpPr>
        <p:spPr/>
        <p:txBody>
          <a:bodyPr/>
          <a:lstStyle/>
          <a:p>
            <a:fld id="{BB9A41BF-8791-4626-83C6-D502389D3DDE}" type="slidenum">
              <a:rPr lang="es-PE" smtClean="0"/>
              <a:t>14</a:t>
            </a:fld>
            <a:endParaRPr lang="es-PE" dirty="0"/>
          </a:p>
        </p:txBody>
      </p:sp>
    </p:spTree>
    <p:extLst>
      <p:ext uri="{BB962C8B-B14F-4D97-AF65-F5344CB8AC3E}">
        <p14:creationId xmlns:p14="http://schemas.microsoft.com/office/powerpoint/2010/main" val="3213274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15</a:t>
            </a:fld>
            <a:endParaRPr lang="es-PE"/>
          </a:p>
        </p:txBody>
      </p:sp>
    </p:spTree>
    <p:extLst>
      <p:ext uri="{BB962C8B-B14F-4D97-AF65-F5344CB8AC3E}">
        <p14:creationId xmlns:p14="http://schemas.microsoft.com/office/powerpoint/2010/main" val="257011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16</a:t>
            </a:fld>
            <a:endParaRPr lang="es-PE"/>
          </a:p>
        </p:txBody>
      </p:sp>
    </p:spTree>
    <p:extLst>
      <p:ext uri="{BB962C8B-B14F-4D97-AF65-F5344CB8AC3E}">
        <p14:creationId xmlns:p14="http://schemas.microsoft.com/office/powerpoint/2010/main" val="4632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17</a:t>
            </a:fld>
            <a:endParaRPr lang="es-PE"/>
          </a:p>
        </p:txBody>
      </p:sp>
    </p:spTree>
    <p:extLst>
      <p:ext uri="{BB962C8B-B14F-4D97-AF65-F5344CB8AC3E}">
        <p14:creationId xmlns:p14="http://schemas.microsoft.com/office/powerpoint/2010/main" val="1581891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18</a:t>
            </a:fld>
            <a:endParaRPr lang="es-PE"/>
          </a:p>
        </p:txBody>
      </p:sp>
    </p:spTree>
    <p:extLst>
      <p:ext uri="{BB962C8B-B14F-4D97-AF65-F5344CB8AC3E}">
        <p14:creationId xmlns:p14="http://schemas.microsoft.com/office/powerpoint/2010/main" val="302369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19</a:t>
            </a:fld>
            <a:endParaRPr lang="es-PE"/>
          </a:p>
        </p:txBody>
      </p:sp>
    </p:spTree>
    <p:extLst>
      <p:ext uri="{BB962C8B-B14F-4D97-AF65-F5344CB8AC3E}">
        <p14:creationId xmlns:p14="http://schemas.microsoft.com/office/powerpoint/2010/main" val="142262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2</a:t>
            </a:fld>
            <a:endParaRPr lang="es-PE"/>
          </a:p>
        </p:txBody>
      </p:sp>
    </p:spTree>
    <p:extLst>
      <p:ext uri="{BB962C8B-B14F-4D97-AF65-F5344CB8AC3E}">
        <p14:creationId xmlns:p14="http://schemas.microsoft.com/office/powerpoint/2010/main" val="3342185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20</a:t>
            </a:fld>
            <a:endParaRPr lang="es-PE"/>
          </a:p>
        </p:txBody>
      </p:sp>
    </p:spTree>
    <p:extLst>
      <p:ext uri="{BB962C8B-B14F-4D97-AF65-F5344CB8AC3E}">
        <p14:creationId xmlns:p14="http://schemas.microsoft.com/office/powerpoint/2010/main" val="1358675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21</a:t>
            </a:fld>
            <a:endParaRPr lang="es-PE"/>
          </a:p>
        </p:txBody>
      </p:sp>
    </p:spTree>
    <p:extLst>
      <p:ext uri="{BB962C8B-B14F-4D97-AF65-F5344CB8AC3E}">
        <p14:creationId xmlns:p14="http://schemas.microsoft.com/office/powerpoint/2010/main" val="3435132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22</a:t>
            </a:fld>
            <a:endParaRPr lang="es-PE"/>
          </a:p>
        </p:txBody>
      </p:sp>
    </p:spTree>
    <p:extLst>
      <p:ext uri="{BB962C8B-B14F-4D97-AF65-F5344CB8AC3E}">
        <p14:creationId xmlns:p14="http://schemas.microsoft.com/office/powerpoint/2010/main" val="2790696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23</a:t>
            </a:fld>
            <a:endParaRPr lang="es-PE"/>
          </a:p>
        </p:txBody>
      </p:sp>
    </p:spTree>
    <p:extLst>
      <p:ext uri="{BB962C8B-B14F-4D97-AF65-F5344CB8AC3E}">
        <p14:creationId xmlns:p14="http://schemas.microsoft.com/office/powerpoint/2010/main" val="355478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24</a:t>
            </a:fld>
            <a:endParaRPr lang="es-PE"/>
          </a:p>
        </p:txBody>
      </p:sp>
    </p:spTree>
    <p:extLst>
      <p:ext uri="{BB962C8B-B14F-4D97-AF65-F5344CB8AC3E}">
        <p14:creationId xmlns:p14="http://schemas.microsoft.com/office/powerpoint/2010/main" val="2101758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25</a:t>
            </a:fld>
            <a:endParaRPr lang="es-PE"/>
          </a:p>
        </p:txBody>
      </p:sp>
    </p:spTree>
    <p:extLst>
      <p:ext uri="{BB962C8B-B14F-4D97-AF65-F5344CB8AC3E}">
        <p14:creationId xmlns:p14="http://schemas.microsoft.com/office/powerpoint/2010/main" val="108165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26</a:t>
            </a:fld>
            <a:endParaRPr lang="es-PE"/>
          </a:p>
        </p:txBody>
      </p:sp>
    </p:spTree>
    <p:extLst>
      <p:ext uri="{BB962C8B-B14F-4D97-AF65-F5344CB8AC3E}">
        <p14:creationId xmlns:p14="http://schemas.microsoft.com/office/powerpoint/2010/main" val="2214935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Textura de la crema</a:t>
            </a:r>
          </a:p>
          <a:p>
            <a:r>
              <a:rPr lang="es-PE" dirty="0"/>
              <a:t>sabor fuerte con </a:t>
            </a:r>
            <a:r>
              <a:rPr lang="es-PE" dirty="0" err="1"/>
              <a:t>chocoloate</a:t>
            </a:r>
            <a:endParaRPr lang="es-PE" dirty="0"/>
          </a:p>
          <a:p>
            <a:r>
              <a:rPr lang="es-ES" dirty="0"/>
              <a:t>café es de color marrón dorado</a:t>
            </a:r>
          </a:p>
          <a:p>
            <a:r>
              <a:rPr lang="es-ES" dirty="0"/>
              <a:t>Taza de color blanco</a:t>
            </a:r>
          </a:p>
          <a:p>
            <a:r>
              <a:rPr lang="es-ES" dirty="0"/>
              <a:t>Huele rico</a:t>
            </a:r>
            <a:endParaRPr lang="es-PE" dirty="0"/>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27</a:t>
            </a:fld>
            <a:endParaRPr lang="es-PE"/>
          </a:p>
        </p:txBody>
      </p:sp>
    </p:spTree>
    <p:extLst>
      <p:ext uri="{BB962C8B-B14F-4D97-AF65-F5344CB8AC3E}">
        <p14:creationId xmlns:p14="http://schemas.microsoft.com/office/powerpoint/2010/main" val="3125109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000000"/>
                </a:solidFill>
                <a:effectLst/>
                <a:latin typeface="Noto serif" panose="02020600060500020200" pitchFamily="18" charset="0"/>
              </a:rPr>
              <a:t>Los datos, la información y el conocimiento pueden ser interpretados de manera diferente por diferentes personas, según su nivel de comprensión de ese dominio y su visión del mundo, y este hecho tiene consecuencias para la calidad de las soluciones, lo que hace que el aspecto científico de la creación de tecnología sea muy importante. . Al seguir procesos científicos repetibles para capturar datos, realizar experimentos e informar hallazgos con precisión, podemos garantizar resultados más precisos y mejores soluciones a los problemas al procesar datos con algoritmos</a:t>
            </a:r>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28</a:t>
            </a:fld>
            <a:endParaRPr lang="es-PE"/>
          </a:p>
        </p:txBody>
      </p:sp>
    </p:spTree>
    <p:extLst>
      <p:ext uri="{BB962C8B-B14F-4D97-AF65-F5344CB8AC3E}">
        <p14:creationId xmlns:p14="http://schemas.microsoft.com/office/powerpoint/2010/main" val="3380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1" i="0" dirty="0">
                <a:solidFill>
                  <a:srgbClr val="000000"/>
                </a:solidFill>
                <a:effectLst/>
                <a:latin typeface="Noto serif" panose="02020600060500020200" pitchFamily="18" charset="0"/>
              </a:rPr>
              <a:t>Nosotros ahora tiene una definición amplia de IA y una comprensión de la importancia de los datos. Debido a esto exploraremos varios algoritmos de IA</a:t>
            </a:r>
          </a:p>
          <a:p>
            <a:pPr algn="l"/>
            <a:r>
              <a:rPr lang="es-ES" b="0" i="0" dirty="0">
                <a:solidFill>
                  <a:srgbClr val="000000"/>
                </a:solidFill>
                <a:effectLst/>
                <a:latin typeface="Noto serif" panose="02020600060500020200" pitchFamily="18" charset="0"/>
              </a:rPr>
              <a:t>He aquí un ejemplo de los pasos involucrados en la lectura de este libro:</a:t>
            </a:r>
          </a:p>
          <a:p>
            <a:pPr algn="l">
              <a:buFont typeface="+mj-lt"/>
              <a:buAutoNum type="arabicPeriod"/>
            </a:pPr>
            <a:r>
              <a:rPr lang="es-ES" b="0" i="0" dirty="0">
                <a:solidFill>
                  <a:srgbClr val="3D3B49"/>
                </a:solidFill>
                <a:effectLst/>
                <a:latin typeface="Noto serif" panose="02020600060500020200" pitchFamily="18" charset="0"/>
              </a:rPr>
              <a:t>Encuentra el libro </a:t>
            </a:r>
            <a:r>
              <a:rPr lang="es-ES" b="0" i="1" dirty="0">
                <a:solidFill>
                  <a:srgbClr val="3D3B49"/>
                </a:solidFill>
                <a:effectLst/>
                <a:latin typeface="Noto serif" panose="02020600060500020200" pitchFamily="18" charset="0"/>
              </a:rPr>
              <a:t>Algoritmos de inteligencia artificial de </a:t>
            </a:r>
            <a:r>
              <a:rPr lang="es-ES" b="0" i="1" dirty="0" err="1">
                <a:solidFill>
                  <a:srgbClr val="3D3B49"/>
                </a:solidFill>
                <a:effectLst/>
                <a:latin typeface="Noto serif" panose="02020600060500020200" pitchFamily="18" charset="0"/>
              </a:rPr>
              <a:t>Grokking</a:t>
            </a:r>
            <a:r>
              <a:rPr lang="es-ES" b="0" i="0" dirty="0">
                <a:solidFill>
                  <a:srgbClr val="3D3B49"/>
                </a:solidFill>
                <a:effectLst/>
                <a:latin typeface="Noto serif" panose="02020600060500020200" pitchFamily="18" charset="0"/>
              </a:rPr>
              <a:t> .</a:t>
            </a:r>
          </a:p>
          <a:p>
            <a:pPr algn="l">
              <a:buFont typeface="+mj-lt"/>
              <a:buAutoNum type="arabicPeriod"/>
            </a:pPr>
            <a:r>
              <a:rPr lang="es-ES" b="0" i="0" dirty="0">
                <a:solidFill>
                  <a:srgbClr val="3D3B49"/>
                </a:solidFill>
                <a:effectLst/>
                <a:latin typeface="Noto serif" panose="02020600060500020200" pitchFamily="18" charset="0"/>
              </a:rPr>
              <a:t>Abrir el libro.</a:t>
            </a:r>
          </a:p>
          <a:p>
            <a:pPr algn="l">
              <a:buFont typeface="+mj-lt"/>
              <a:buAutoNum type="arabicPeriod"/>
            </a:pPr>
            <a:r>
              <a:rPr lang="es-ES" b="0" i="0" dirty="0">
                <a:solidFill>
                  <a:srgbClr val="3D3B49"/>
                </a:solidFill>
                <a:effectLst/>
                <a:latin typeface="Noto serif" panose="02020600060500020200" pitchFamily="18" charset="0"/>
              </a:rPr>
              <a:t>Mientras queden páginas sin leer,</a:t>
            </a:r>
          </a:p>
          <a:p>
            <a:pPr marL="742950" lvl="1" indent="-285750" algn="l">
              <a:buFont typeface="+mj-lt"/>
              <a:buAutoNum type="arabicPeriod"/>
            </a:pPr>
            <a:r>
              <a:rPr lang="es-ES" b="0" i="0" dirty="0">
                <a:solidFill>
                  <a:srgbClr val="3D3B49"/>
                </a:solidFill>
                <a:effectLst/>
                <a:latin typeface="Noto serif" panose="02020600060500020200" pitchFamily="18" charset="0"/>
              </a:rPr>
              <a:t>Leer página.</a:t>
            </a:r>
          </a:p>
          <a:p>
            <a:pPr marL="742950" lvl="1" indent="-285750" algn="l">
              <a:buFont typeface="+mj-lt"/>
              <a:buAutoNum type="arabicPeriod"/>
            </a:pPr>
            <a:r>
              <a:rPr lang="es-ES" b="0" i="0" dirty="0">
                <a:solidFill>
                  <a:srgbClr val="3D3B49"/>
                </a:solidFill>
                <a:effectLst/>
                <a:latin typeface="Noto serif" panose="02020600060500020200" pitchFamily="18" charset="0"/>
              </a:rPr>
              <a:t>Pase a la página siguiente.</a:t>
            </a:r>
          </a:p>
          <a:p>
            <a:pPr marL="742950" lvl="1" indent="-285750" algn="l">
              <a:buFont typeface="+mj-lt"/>
              <a:buAutoNum type="arabicPeriod"/>
            </a:pPr>
            <a:r>
              <a:rPr lang="es-ES" b="0" i="0" dirty="0">
                <a:solidFill>
                  <a:srgbClr val="3D3B49"/>
                </a:solidFill>
                <a:effectLst/>
                <a:latin typeface="Noto serif" panose="02020600060500020200" pitchFamily="18" charset="0"/>
              </a:rPr>
              <a:t>Piensa en lo que has aprendido.</a:t>
            </a:r>
          </a:p>
          <a:p>
            <a:pPr algn="l">
              <a:buFont typeface="+mj-lt"/>
              <a:buAutoNum type="arabicPeriod"/>
            </a:pPr>
            <a:r>
              <a:rPr lang="es-ES" b="0" i="0" dirty="0">
                <a:solidFill>
                  <a:srgbClr val="3D3B49"/>
                </a:solidFill>
                <a:effectLst/>
                <a:latin typeface="Noto serif" panose="02020600060500020200" pitchFamily="18" charset="0"/>
              </a:rPr>
              <a:t>Piense en cómo puede aplicar sus aprendizajes en el mundo real.</a:t>
            </a:r>
          </a:p>
          <a:p>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29</a:t>
            </a:fld>
            <a:endParaRPr lang="es-PE"/>
          </a:p>
        </p:txBody>
      </p:sp>
    </p:spTree>
    <p:extLst>
      <p:ext uri="{BB962C8B-B14F-4D97-AF65-F5344CB8AC3E}">
        <p14:creationId xmlns:p14="http://schemas.microsoft.com/office/powerpoint/2010/main" val="352428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1" i="0" dirty="0">
                <a:solidFill>
                  <a:srgbClr val="3D3B49"/>
                </a:solidFill>
                <a:effectLst/>
                <a:latin typeface="Noto Serif" panose="02020600060500020200" pitchFamily="18" charset="0"/>
              </a:rPr>
              <a:t>¿Qué es la inteligencia artificial?</a:t>
            </a:r>
          </a:p>
          <a:p>
            <a:pPr algn="l"/>
            <a:r>
              <a:rPr lang="es-ES" b="0" i="0" dirty="0">
                <a:solidFill>
                  <a:srgbClr val="000000"/>
                </a:solidFill>
                <a:effectLst/>
                <a:latin typeface="Noto serif" panose="02020600060500020200" pitchFamily="18" charset="0"/>
              </a:rPr>
              <a:t>Inteligencia es un misterio, un concepto que no tiene una definición acordada. Filósofos, psicólogos, científicos e ingenieros tienen opiniones diferentes sobre qué es y cómo surge. Vemos inteligencia en la naturaleza que nos rodea, como grupos de criaturas vivas que trabajan juntas, y vemos inteligencia en la forma en que los humanos piensan y se comportan. </a:t>
            </a:r>
            <a:r>
              <a:rPr lang="es-ES" b="1" i="0" dirty="0">
                <a:solidFill>
                  <a:srgbClr val="000000"/>
                </a:solidFill>
                <a:effectLst/>
                <a:latin typeface="Noto serif" panose="02020600060500020200" pitchFamily="18" charset="0"/>
              </a:rPr>
              <a:t>En general, las cosas que son autónomas pero adaptables se consideran inteligentes</a:t>
            </a:r>
            <a:r>
              <a:rPr lang="es-ES" b="0" i="0" dirty="0">
                <a:solidFill>
                  <a:srgbClr val="000000"/>
                </a:solidFill>
                <a:effectLst/>
                <a:latin typeface="Noto serif" panose="02020600060500020200" pitchFamily="18" charset="0"/>
              </a:rPr>
              <a:t>. </a:t>
            </a:r>
            <a:r>
              <a:rPr lang="es-ES" b="0" i="1" dirty="0">
                <a:solidFill>
                  <a:srgbClr val="000000"/>
                </a:solidFill>
                <a:effectLst/>
                <a:latin typeface="Noto serif" panose="02020600060500020200" pitchFamily="18" charset="0"/>
              </a:rPr>
              <a:t>Autónomo</a:t>
            </a:r>
            <a:r>
              <a:rPr lang="es-ES" b="0" i="0" dirty="0">
                <a:solidFill>
                  <a:srgbClr val="000000"/>
                </a:solidFill>
                <a:effectLst/>
                <a:latin typeface="Noto serif" panose="02020600060500020200" pitchFamily="18" charset="0"/>
              </a:rPr>
              <a:t> significa que algo no necesita recibir instrucciones constantes; y </a:t>
            </a:r>
            <a:r>
              <a:rPr lang="es-ES" b="0" i="1" dirty="0">
                <a:solidFill>
                  <a:srgbClr val="000000"/>
                </a:solidFill>
                <a:effectLst/>
                <a:latin typeface="Noto serif" panose="02020600060500020200" pitchFamily="18" charset="0"/>
              </a:rPr>
              <a:t>adaptativo </a:t>
            </a:r>
            <a:r>
              <a:rPr lang="es-ES" b="0" i="0" dirty="0">
                <a:solidFill>
                  <a:srgbClr val="000000"/>
                </a:solidFill>
                <a:effectLst/>
                <a:latin typeface="Noto serif" panose="02020600060500020200" pitchFamily="18" charset="0"/>
              </a:rPr>
              <a:t>significa que puede cambiar su comportamiento a medida que cambia el entorno o el espacio del problema.</a:t>
            </a:r>
          </a:p>
          <a:p>
            <a:pPr algn="l"/>
            <a:r>
              <a:rPr lang="es-ES" b="0" i="0" dirty="0">
                <a:solidFill>
                  <a:srgbClr val="000000"/>
                </a:solidFill>
                <a:effectLst/>
                <a:latin typeface="Noto serif" panose="02020600060500020200" pitchFamily="18" charset="0"/>
              </a:rPr>
              <a:t>Cuando observamos los organismos vivos y las máquinas, vemos que </a:t>
            </a:r>
            <a:r>
              <a:rPr lang="es-ES" b="1" i="0" dirty="0">
                <a:solidFill>
                  <a:srgbClr val="000000"/>
                </a:solidFill>
                <a:effectLst/>
                <a:latin typeface="Noto serif" panose="02020600060500020200" pitchFamily="18" charset="0"/>
              </a:rPr>
              <a:t>el elemento central para la operación son los datos</a:t>
            </a:r>
            <a:r>
              <a:rPr lang="es-ES" b="0" i="0" dirty="0">
                <a:solidFill>
                  <a:srgbClr val="000000"/>
                </a:solidFill>
                <a:effectLst/>
                <a:latin typeface="Noto serif" panose="02020600060500020200" pitchFamily="18" charset="0"/>
              </a:rPr>
              <a:t>. Las imágenes que vemos son datos; los sonidos que oímos son datos; las medidas de las cosas que nos rodean son datos. Consumimos datos, los procesamos todos y tomamos decisiones basados ​​en ellos; por lo tanto, una comprensión fundamental de los conceptos que rodean a los datos es importante para comprender los algoritmos de inteligencia artificial (IA).</a:t>
            </a:r>
          </a:p>
          <a:p>
            <a:r>
              <a:rPr lang="es-ES" b="0" i="0" dirty="0">
                <a:solidFill>
                  <a:srgbClr val="000000"/>
                </a:solidFill>
                <a:effectLst/>
                <a:latin typeface="Noto serif" panose="02020600060500020200" pitchFamily="18" charset="0"/>
              </a:rPr>
              <a:t>Salvador Dalí creía que la ambición es un atributo de la inteligencia; dijo: "La inteligencia sin ambición es un pájaro sin alas". Albert Einstein creía que la imaginación es un factor importante en la inteligencia; dijo: “El verdadero signo de la inteligencia no es el conocimiento, sino la imaginación”. Y Stephen Hawking dijo: "La inteligencia es la capacidad de adaptarse", que se centra en poder adaptarse a los cambios en el mundo. Estas tres grandes mentes tenían puntos de vista diferentes sobre la inteligencia.</a:t>
            </a:r>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3</a:t>
            </a:fld>
            <a:endParaRPr lang="es-PE"/>
          </a:p>
        </p:txBody>
      </p:sp>
    </p:spTree>
    <p:extLst>
      <p:ext uri="{BB962C8B-B14F-4D97-AF65-F5344CB8AC3E}">
        <p14:creationId xmlns:p14="http://schemas.microsoft.com/office/powerpoint/2010/main" val="341650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000000"/>
                </a:solidFill>
                <a:effectLst/>
                <a:latin typeface="Noto serif" panose="02020600060500020200" pitchFamily="18" charset="0"/>
              </a:rPr>
              <a:t>Los algoritmos se utilizan para muchas soluciones diferentes. Por ejemplo, podemos habilitar el chat de video en vivo en todo el mundo a través de algoritmos de compresión y podemos navegar ciudades a través de aplicaciones de mapas que usan algoritmos de enrutamiento en tiempo real. Incluso un simple programa "</a:t>
            </a:r>
            <a:r>
              <a:rPr lang="es-ES" b="0" i="0" dirty="0" err="1">
                <a:solidFill>
                  <a:srgbClr val="000000"/>
                </a:solidFill>
                <a:effectLst/>
                <a:latin typeface="Noto serif" panose="02020600060500020200" pitchFamily="18" charset="0"/>
              </a:rPr>
              <a:t>Hello</a:t>
            </a:r>
            <a:r>
              <a:rPr lang="es-ES" b="0" i="0" dirty="0">
                <a:solidFill>
                  <a:srgbClr val="000000"/>
                </a:solidFill>
                <a:effectLst/>
                <a:latin typeface="Noto serif" panose="02020600060500020200" pitchFamily="18" charset="0"/>
              </a:rPr>
              <a:t> </a:t>
            </a:r>
            <a:r>
              <a:rPr lang="es-ES" b="0" i="0" dirty="0" err="1">
                <a:solidFill>
                  <a:srgbClr val="000000"/>
                </a:solidFill>
                <a:effectLst/>
                <a:latin typeface="Noto serif" panose="02020600060500020200" pitchFamily="18" charset="0"/>
              </a:rPr>
              <a:t>World</a:t>
            </a:r>
            <a:r>
              <a:rPr lang="es-ES" b="0" i="0" dirty="0">
                <a:solidFill>
                  <a:srgbClr val="000000"/>
                </a:solidFill>
                <a:effectLst/>
                <a:latin typeface="Noto serif" panose="02020600060500020200" pitchFamily="18" charset="0"/>
              </a:rPr>
              <a:t>" tiene muchos algoritmos en juego para traducir el lenguaje de programación legible por humanos en código de máquina y ejecutar las instrucciones en el hardware. Puedes encontrar algoritmos en todas partes si miras lo suficientemente de cerca.</a:t>
            </a:r>
          </a:p>
          <a:p>
            <a:pPr algn="l"/>
            <a:br>
              <a:rPr lang="es-ES" b="0" i="0" dirty="0">
                <a:solidFill>
                  <a:srgbClr val="3D3B49"/>
                </a:solidFill>
                <a:effectLst/>
                <a:latin typeface="Noto Serif" panose="02020600060500020200" pitchFamily="18" charset="0"/>
              </a:rPr>
            </a:br>
            <a:r>
              <a:rPr lang="es-ES" b="0" i="0" dirty="0">
                <a:solidFill>
                  <a:srgbClr val="3D3B49"/>
                </a:solidFill>
                <a:effectLst/>
                <a:latin typeface="Noto Serif" panose="02020600060500020200" pitchFamily="18" charset="0"/>
              </a:rPr>
              <a:t>1 </a:t>
            </a:r>
            <a:r>
              <a:rPr lang="es-ES" b="0" i="0" dirty="0">
                <a:solidFill>
                  <a:srgbClr val="298BAC"/>
                </a:solidFill>
                <a:effectLst/>
                <a:latin typeface="Noto Serif" panose="02020600060500020200" pitchFamily="18" charset="0"/>
              </a:rPr>
              <a:t>Intuición de</a:t>
            </a:r>
            <a:r>
              <a:rPr lang="es-ES" b="0" i="0" dirty="0">
                <a:solidFill>
                  <a:srgbClr val="3D3B49"/>
                </a:solidFill>
                <a:effectLst/>
                <a:latin typeface="Noto Serif" panose="02020600060500020200" pitchFamily="18" charset="0"/>
              </a:rPr>
              <a:t> la inteligencia artificial</a:t>
            </a:r>
          </a:p>
          <a:p>
            <a:pPr algn="l"/>
            <a:r>
              <a:rPr lang="es-ES" b="0" i="0" dirty="0">
                <a:solidFill>
                  <a:srgbClr val="000000"/>
                </a:solidFill>
                <a:effectLst/>
                <a:latin typeface="Noto serif" panose="02020600060500020200" pitchFamily="18" charset="0"/>
              </a:rPr>
              <a:t>Este </a:t>
            </a:r>
            <a:r>
              <a:rPr lang="es-ES" b="0" i="0" dirty="0" err="1">
                <a:solidFill>
                  <a:srgbClr val="000000"/>
                </a:solidFill>
                <a:effectLst/>
                <a:latin typeface="Noto serif" panose="02020600060500020200" pitchFamily="18" charset="0"/>
              </a:rPr>
              <a:t>capítulocubre</a:t>
            </a:r>
            <a:endParaRPr lang="es-ES" b="0" i="0" dirty="0">
              <a:solidFill>
                <a:srgbClr val="000000"/>
              </a:solidFill>
              <a:effectLst/>
              <a:latin typeface="Noto serif" panose="02020600060500020200" pitchFamily="18" charset="0"/>
            </a:endParaRPr>
          </a:p>
          <a:p>
            <a:pPr algn="l">
              <a:buFont typeface="Arial" panose="020B0604020202020204" pitchFamily="34" charset="0"/>
              <a:buChar char="•"/>
            </a:pPr>
            <a:r>
              <a:rPr lang="es-ES" b="0" i="0" dirty="0">
                <a:solidFill>
                  <a:srgbClr val="3D3B49"/>
                </a:solidFill>
                <a:effectLst/>
                <a:latin typeface="Noto serif" panose="02020600060500020200" pitchFamily="18" charset="0"/>
              </a:rPr>
              <a:t>Definición de IA como la conocemos</a:t>
            </a:r>
          </a:p>
          <a:p>
            <a:pPr algn="l">
              <a:buFont typeface="Arial" panose="020B0604020202020204" pitchFamily="34" charset="0"/>
              <a:buChar char="•"/>
            </a:pPr>
            <a:r>
              <a:rPr lang="es-ES" b="0" i="0" dirty="0">
                <a:solidFill>
                  <a:srgbClr val="3D3B49"/>
                </a:solidFill>
                <a:effectLst/>
                <a:latin typeface="Noto serif" panose="02020600060500020200" pitchFamily="18" charset="0"/>
              </a:rPr>
              <a:t>Intuición de conceptos aplicables a la IA</a:t>
            </a:r>
          </a:p>
          <a:p>
            <a:pPr algn="l">
              <a:buFont typeface="Arial" panose="020B0604020202020204" pitchFamily="34" charset="0"/>
              <a:buChar char="•"/>
            </a:pPr>
            <a:r>
              <a:rPr lang="es-ES" b="0" i="0" dirty="0">
                <a:solidFill>
                  <a:srgbClr val="3D3B49"/>
                </a:solidFill>
                <a:effectLst/>
                <a:latin typeface="Noto serif" panose="02020600060500020200" pitchFamily="18" charset="0"/>
              </a:rPr>
              <a:t>Tipos de problemas en informática e IA, y sus propiedades</a:t>
            </a:r>
          </a:p>
          <a:p>
            <a:pPr algn="l">
              <a:buFont typeface="Arial" panose="020B0604020202020204" pitchFamily="34" charset="0"/>
              <a:buChar char="•"/>
            </a:pPr>
            <a:r>
              <a:rPr lang="es-ES" b="0" i="0" dirty="0">
                <a:solidFill>
                  <a:srgbClr val="3D3B49"/>
                </a:solidFill>
                <a:effectLst/>
                <a:latin typeface="Noto serif" panose="02020600060500020200" pitchFamily="18" charset="0"/>
              </a:rPr>
              <a:t>Descripción general de los algoritmos de IA discutidos en este libro</a:t>
            </a:r>
          </a:p>
          <a:p>
            <a:pPr algn="l">
              <a:buFont typeface="Arial" panose="020B0604020202020204" pitchFamily="34" charset="0"/>
              <a:buChar char="•"/>
            </a:pPr>
            <a:r>
              <a:rPr lang="es-ES" b="0" i="0" dirty="0">
                <a:solidFill>
                  <a:srgbClr val="3D3B49"/>
                </a:solidFill>
                <a:effectLst/>
                <a:latin typeface="Noto serif" panose="02020600060500020200" pitchFamily="18" charset="0"/>
              </a:rPr>
              <a:t>Usos reales de la IA</a:t>
            </a:r>
          </a:p>
          <a:p>
            <a:pPr algn="l"/>
            <a:r>
              <a:rPr lang="es-ES" b="1" i="0" dirty="0">
                <a:solidFill>
                  <a:srgbClr val="3D3B49"/>
                </a:solidFill>
                <a:effectLst/>
                <a:latin typeface="Noto Serif" panose="02020600060500020200" pitchFamily="18" charset="0"/>
              </a:rPr>
              <a:t>¿Qué es la inteligencia artificial?</a:t>
            </a:r>
          </a:p>
          <a:p>
            <a:pPr algn="l"/>
            <a:r>
              <a:rPr lang="es-ES" b="0" i="0" dirty="0" err="1">
                <a:solidFill>
                  <a:srgbClr val="000000"/>
                </a:solidFill>
                <a:effectLst/>
                <a:latin typeface="Noto serif" panose="02020600060500020200" pitchFamily="18" charset="0"/>
              </a:rPr>
              <a:t>Inteligenciaes</a:t>
            </a:r>
            <a:r>
              <a:rPr lang="es-ES" b="0" i="0" dirty="0">
                <a:solidFill>
                  <a:srgbClr val="000000"/>
                </a:solidFill>
                <a:effectLst/>
                <a:latin typeface="Noto serif" panose="02020600060500020200" pitchFamily="18" charset="0"/>
              </a:rPr>
              <a:t> un misterio, un concepto que no tiene una definición acordada. Filósofos, psicólogos, científicos e ingenieros tienen opiniones diferentes sobre qué es y cómo surge. Vemos inteligencia en la naturaleza que nos rodea, como grupos de criaturas vivas que trabajan juntas, y vemos inteligencia en la forma en que los humanos piensan y se comportan. En general, las cosas que son autónomas pero adaptables se consideran inteligentes. </a:t>
            </a:r>
            <a:r>
              <a:rPr lang="es-ES" b="0" i="1" dirty="0">
                <a:solidFill>
                  <a:srgbClr val="000000"/>
                </a:solidFill>
                <a:effectLst/>
                <a:latin typeface="Noto serif" panose="02020600060500020200" pitchFamily="18" charset="0"/>
              </a:rPr>
              <a:t>Autónomo</a:t>
            </a:r>
            <a:r>
              <a:rPr lang="es-ES" b="0" i="0" dirty="0">
                <a:solidFill>
                  <a:srgbClr val="000000"/>
                </a:solidFill>
                <a:effectLst/>
                <a:latin typeface="Noto serif" panose="02020600060500020200" pitchFamily="18" charset="0"/>
              </a:rPr>
              <a:t> significa que algo no necesita recibir instrucciones constantes; y </a:t>
            </a:r>
            <a:r>
              <a:rPr lang="es-ES" b="0" i="1" dirty="0" err="1">
                <a:solidFill>
                  <a:srgbClr val="000000"/>
                </a:solidFill>
                <a:effectLst/>
                <a:latin typeface="Noto serif" panose="02020600060500020200" pitchFamily="18" charset="0"/>
              </a:rPr>
              <a:t>adaptativo</a:t>
            </a:r>
            <a:r>
              <a:rPr lang="es-ES" b="0" i="0" dirty="0" err="1">
                <a:solidFill>
                  <a:srgbClr val="000000"/>
                </a:solidFill>
                <a:effectLst/>
                <a:latin typeface="Noto serif" panose="02020600060500020200" pitchFamily="18" charset="0"/>
              </a:rPr>
              <a:t>significa</a:t>
            </a:r>
            <a:r>
              <a:rPr lang="es-ES" b="0" i="0" dirty="0">
                <a:solidFill>
                  <a:srgbClr val="000000"/>
                </a:solidFill>
                <a:effectLst/>
                <a:latin typeface="Noto serif" panose="02020600060500020200" pitchFamily="18" charset="0"/>
              </a:rPr>
              <a:t> que puede cambiar su comportamiento a medida que cambia el entorno o el espacio del problema. Cuando observamos los organismos vivos y las máquinas, vemos que el elemento central para la operación son los datos. Las imágenes que vemos son datos; los sonidos que oímos son datos; las medidas de las cosas que nos rodean son datos. Consumimos datos, los procesamos todos y tomamos decisiones basados ​​en ellos; por lo tanto, una comprensión fundamental de los conceptos que rodean a los datos es importante para comprender los algoritmos de inteligencia artificial (IA).</a:t>
            </a:r>
          </a:p>
          <a:p>
            <a:pPr algn="l"/>
            <a:r>
              <a:rPr lang="es-ES" b="1" i="0" dirty="0">
                <a:solidFill>
                  <a:srgbClr val="3D3B49"/>
                </a:solidFill>
                <a:effectLst/>
                <a:latin typeface="Noto Serif" panose="02020600060500020200" pitchFamily="18" charset="0"/>
              </a:rPr>
              <a:t>Definición de IA</a:t>
            </a:r>
          </a:p>
          <a:p>
            <a:pPr algn="l"/>
            <a:r>
              <a:rPr lang="es-ES" b="0" i="0" dirty="0" err="1">
                <a:solidFill>
                  <a:srgbClr val="000000"/>
                </a:solidFill>
                <a:effectLst/>
                <a:latin typeface="Noto serif" panose="02020600060500020200" pitchFamily="18" charset="0"/>
              </a:rPr>
              <a:t>Algunosla</a:t>
            </a:r>
            <a:r>
              <a:rPr lang="es-ES" b="0" i="0" dirty="0">
                <a:solidFill>
                  <a:srgbClr val="000000"/>
                </a:solidFill>
                <a:effectLst/>
                <a:latin typeface="Noto serif" panose="02020600060500020200" pitchFamily="18" charset="0"/>
              </a:rPr>
              <a:t> gente argumenta que no entendemos qué es la IA porque luchamos por definir la inteligencia en sí misma. Salvador Dalí creía que la ambición es un atributo de la inteligencia; dijo: "La inteligencia sin ambición es un pájaro sin alas". Albert Einstein creía que la imaginación es un factor importante en la inteligencia; dijo: “El verdadero signo de la inteligencia no es el conocimiento, sino la imaginación”. Y Stephen Hawking dijo: "La inteligencia es la capacidad de adaptarse", que se centra en poder adaptarse a los cambios en el mundo. Estas tres grandes mentes tenían puntos de vista diferentes sobre la inteligencia. Sin una verdadera respuesta definitiva a la inteligencia todavía, al menos sabemos que basamos nuestra comprensión de la inteligencia en los humanos como la especie dominante (y más inteligente).</a:t>
            </a:r>
          </a:p>
          <a:p>
            <a:pPr algn="l"/>
            <a:r>
              <a:rPr lang="es-ES" b="0" i="0" dirty="0">
                <a:solidFill>
                  <a:srgbClr val="000000"/>
                </a:solidFill>
                <a:effectLst/>
                <a:latin typeface="Noto serif" panose="02020600060500020200" pitchFamily="18" charset="0"/>
              </a:rPr>
              <a:t>Por el bien de nuestra cordura, y para ceñirnos a las aplicaciones prácticas de este libro, definiremos vagamente la IA como un sistema sintético que exhibe un comportamiento "inteligente". En lugar de intentar definir algo como IA o no IA, hablemos de su similitud con la IA. Algo puede exhibir algunos aspectos de inteligencia porque nos ayuda a resolver problemas difíciles y proporciona valor y utilidad. Por lo general, las implementaciones de IA que simulan la visión, el oído y otros sentidos naturales se consideran similares a la IA. Las soluciones que pueden aprender de forma autónoma mientras se adaptan a nuevos datos y entornos también se consideran similares a la IA.</a:t>
            </a:r>
          </a:p>
          <a:p>
            <a:pPr algn="l"/>
            <a:r>
              <a:rPr lang="es-ES" b="0" i="0" dirty="0">
                <a:solidFill>
                  <a:srgbClr val="000000"/>
                </a:solidFill>
                <a:effectLst/>
                <a:latin typeface="Noto serif" panose="02020600060500020200" pitchFamily="18" charset="0"/>
              </a:rPr>
              <a:t>Aquí hay algunos ejemplos de cosas que exhiben semejanza con la IA:</a:t>
            </a:r>
          </a:p>
          <a:p>
            <a:pPr algn="l">
              <a:buFont typeface="Arial" panose="020B0604020202020204" pitchFamily="34" charset="0"/>
              <a:buChar char="•"/>
            </a:pPr>
            <a:r>
              <a:rPr lang="es-ES" b="0" i="0" dirty="0">
                <a:solidFill>
                  <a:srgbClr val="3D3B49"/>
                </a:solidFill>
                <a:effectLst/>
                <a:latin typeface="Noto serif" panose="02020600060500020200" pitchFamily="18" charset="0"/>
              </a:rPr>
              <a:t>Un sistema que logra jugar muchos tipos de juegos complejos.</a:t>
            </a:r>
          </a:p>
          <a:p>
            <a:pPr algn="l">
              <a:buFont typeface="Arial" panose="020B0604020202020204" pitchFamily="34" charset="0"/>
              <a:buChar char="•"/>
            </a:pPr>
            <a:r>
              <a:rPr lang="es-ES" b="0" i="0" dirty="0">
                <a:solidFill>
                  <a:srgbClr val="3D3B49"/>
                </a:solidFill>
                <a:effectLst/>
                <a:latin typeface="Noto serif" panose="02020600060500020200" pitchFamily="18" charset="0"/>
              </a:rPr>
              <a:t>Un sistema de detección de tumores cancerosos</a:t>
            </a:r>
          </a:p>
          <a:p>
            <a:pPr algn="l">
              <a:buFont typeface="Arial" panose="020B0604020202020204" pitchFamily="34" charset="0"/>
              <a:buChar char="•"/>
            </a:pPr>
            <a:r>
              <a:rPr lang="es-ES" b="0" i="0" dirty="0">
                <a:solidFill>
                  <a:srgbClr val="3D3B49"/>
                </a:solidFill>
                <a:effectLst/>
                <a:latin typeface="Noto serif" panose="02020600060500020200" pitchFamily="18" charset="0"/>
              </a:rPr>
              <a:t>Un sistema que genera obras de arte basadas en poca entrada</a:t>
            </a:r>
          </a:p>
          <a:p>
            <a:pPr algn="l">
              <a:buFont typeface="Arial" panose="020B0604020202020204" pitchFamily="34" charset="0"/>
              <a:buChar char="•"/>
            </a:pPr>
            <a:r>
              <a:rPr lang="es-ES" b="0" i="0" dirty="0">
                <a:solidFill>
                  <a:srgbClr val="3D3B49"/>
                </a:solidFill>
                <a:effectLst/>
                <a:latin typeface="Noto serif" panose="02020600060500020200" pitchFamily="18" charset="0"/>
              </a:rPr>
              <a:t>Un auto sin conductor</a:t>
            </a:r>
          </a:p>
          <a:p>
            <a:pPr algn="l"/>
            <a:r>
              <a:rPr lang="es-ES" b="0" i="0" dirty="0">
                <a:solidFill>
                  <a:srgbClr val="000000"/>
                </a:solidFill>
                <a:effectLst/>
                <a:latin typeface="Noto serif" panose="02020600060500020200" pitchFamily="18" charset="0"/>
              </a:rPr>
              <a:t>Douglas </a:t>
            </a:r>
            <a:r>
              <a:rPr lang="es-ES" b="0" i="0" dirty="0" err="1">
                <a:solidFill>
                  <a:srgbClr val="000000"/>
                </a:solidFill>
                <a:effectLst/>
                <a:latin typeface="Noto serif" panose="02020600060500020200" pitchFamily="18" charset="0"/>
              </a:rPr>
              <a:t>Hofstadter</a:t>
            </a:r>
            <a:r>
              <a:rPr lang="es-ES" b="0" i="0" dirty="0">
                <a:solidFill>
                  <a:srgbClr val="000000"/>
                </a:solidFill>
                <a:effectLst/>
                <a:latin typeface="Noto serif" panose="02020600060500020200" pitchFamily="18" charset="0"/>
              </a:rPr>
              <a:t> dijo: “IA es todo lo que aún no se ha hecho”. En los ejemplos que acabamos de mencionar, un automóvil autónomo puede parecer inteligente porque aún no se ha perfeccionado. De manera similar, una computadora que suma números se consideraba inteligente hace un tiempo, pero ahora se da por sentada.</a:t>
            </a:r>
          </a:p>
          <a:p>
            <a:pPr algn="l"/>
            <a:r>
              <a:rPr lang="es-ES" b="0" i="0" dirty="0">
                <a:solidFill>
                  <a:srgbClr val="000000"/>
                </a:solidFill>
                <a:effectLst/>
                <a:latin typeface="Noto serif" panose="02020600060500020200" pitchFamily="18" charset="0"/>
              </a:rPr>
              <a:t>La conclusión es que </a:t>
            </a:r>
            <a:r>
              <a:rPr lang="es-ES" b="0" i="1" dirty="0">
                <a:solidFill>
                  <a:srgbClr val="000000"/>
                </a:solidFill>
                <a:effectLst/>
                <a:latin typeface="Noto serif" panose="02020600060500020200" pitchFamily="18" charset="0"/>
              </a:rPr>
              <a:t>AI</a:t>
            </a:r>
            <a:r>
              <a:rPr lang="es-ES" b="0" i="0" dirty="0">
                <a:solidFill>
                  <a:srgbClr val="000000"/>
                </a:solidFill>
                <a:effectLst/>
                <a:latin typeface="Noto serif" panose="02020600060500020200" pitchFamily="18" charset="0"/>
              </a:rPr>
              <a:t> es un término ambiguo que significa diferentes cosas para diferentes personas, industrias y disciplinas. Los algoritmos de este libro se han clasificado como algoritmos de IA en el pasado o en el presente; si permiten una definición específica de IA o no, realmente no importa. Lo que importa es que sean útiles para resolver </a:t>
            </a:r>
            <a:r>
              <a:rPr lang="es-ES" b="0" i="0" dirty="0" err="1">
                <a:solidFill>
                  <a:srgbClr val="000000"/>
                </a:solidFill>
                <a:effectLst/>
                <a:latin typeface="Noto serif" panose="02020600060500020200" pitchFamily="18" charset="0"/>
              </a:rPr>
              <a:t>problemasproblemas</a:t>
            </a:r>
            <a:r>
              <a:rPr lang="es-ES" b="0" i="0" dirty="0">
                <a:solidFill>
                  <a:srgbClr val="000000"/>
                </a:solidFill>
                <a:effectLst/>
                <a:latin typeface="Noto serif" panose="02020600060500020200" pitchFamily="18" charset="0"/>
              </a:rPr>
              <a:t>.</a:t>
            </a:r>
          </a:p>
          <a:p>
            <a:pPr algn="l"/>
            <a:r>
              <a:rPr lang="es-ES" b="1" i="0" dirty="0">
                <a:solidFill>
                  <a:srgbClr val="3D3B49"/>
                </a:solidFill>
                <a:effectLst/>
                <a:latin typeface="Noto Serif" panose="02020600060500020200" pitchFamily="18" charset="0"/>
              </a:rPr>
              <a:t>Comprender que los datos son fundamentales para los algoritmos de IA</a:t>
            </a:r>
          </a:p>
          <a:p>
            <a:pPr algn="l"/>
            <a:r>
              <a:rPr lang="es-ES" b="0" i="0" dirty="0" err="1">
                <a:solidFill>
                  <a:srgbClr val="000000"/>
                </a:solidFill>
                <a:effectLst/>
                <a:latin typeface="Noto serif" panose="02020600060500020200" pitchFamily="18" charset="0"/>
              </a:rPr>
              <a:t>Dataes</a:t>
            </a:r>
            <a:r>
              <a:rPr lang="es-ES" b="0" i="0" dirty="0">
                <a:solidFill>
                  <a:srgbClr val="000000"/>
                </a:solidFill>
                <a:effectLst/>
                <a:latin typeface="Noto serif" panose="02020600060500020200" pitchFamily="18" charset="0"/>
              </a:rPr>
              <a:t> la entrada a los maravillosos algoritmos que realizan hazañas que casi parecen mágicas. Con la elección incorrecta de datos, datos mal representados o datos faltantes, los algoritmos funcionan mal, por lo que el resultado es tan bueno como los datos proporcionados. El mundo está lleno de datos, y esos datos existen en formas que ni siquiera podemos sentir. Los datos pueden representar valores que se miden numéricamente, como la temperatura actual en el Ártico, la cantidad de peces en un estanque o su edad actual en días. Todos estos ejemplos implican capturar valores numéricos precisos basados ​​en hechos. Es difícil malinterpretar estos datos. La temperatura en un lugar específico en un momento específico es absolutamente verdadera y no está sujeta a ningún sesgo. Este tipo de datos se conoce como </a:t>
            </a:r>
            <a:r>
              <a:rPr lang="es-ES" b="0" i="1" dirty="0">
                <a:solidFill>
                  <a:srgbClr val="000000"/>
                </a:solidFill>
                <a:effectLst/>
                <a:latin typeface="Noto serif" panose="02020600060500020200" pitchFamily="18" charset="0"/>
              </a:rPr>
              <a:t>datos cuantitativos</a:t>
            </a:r>
            <a:r>
              <a:rPr lang="es-ES" b="0" i="0" dirty="0">
                <a:solidFill>
                  <a:srgbClr val="000000"/>
                </a:solidFill>
                <a:effectLst/>
                <a:latin typeface="Noto serif" panose="02020600060500020200" pitchFamily="18" charset="0"/>
              </a:rPr>
              <a:t> .</a:t>
            </a:r>
          </a:p>
          <a:p>
            <a:pPr algn="l"/>
            <a:r>
              <a:rPr lang="es-ES" b="0" i="0" dirty="0">
                <a:solidFill>
                  <a:srgbClr val="000000"/>
                </a:solidFill>
                <a:effectLst/>
                <a:latin typeface="Noto serif" panose="02020600060500020200" pitchFamily="18" charset="0"/>
              </a:rPr>
              <a:t>Los datos también pueden representar valores de observaciones, como el olor de una flor o el nivel de acuerdo con las políticas de un político. Este </a:t>
            </a:r>
            <a:r>
              <a:rPr lang="es-ES" b="0" i="0" dirty="0" err="1">
                <a:solidFill>
                  <a:srgbClr val="000000"/>
                </a:solidFill>
                <a:effectLst/>
                <a:latin typeface="Noto serif" panose="02020600060500020200" pitchFamily="18" charset="0"/>
              </a:rPr>
              <a:t>tipode</a:t>
            </a:r>
            <a:r>
              <a:rPr lang="es-ES" b="0" i="0" dirty="0">
                <a:solidFill>
                  <a:srgbClr val="000000"/>
                </a:solidFill>
                <a:effectLst/>
                <a:latin typeface="Noto serif" panose="02020600060500020200" pitchFamily="18" charset="0"/>
              </a:rPr>
              <a:t> datos se conoce como </a:t>
            </a:r>
            <a:r>
              <a:rPr lang="es-ES" b="0" i="1" dirty="0">
                <a:solidFill>
                  <a:srgbClr val="000000"/>
                </a:solidFill>
                <a:effectLst/>
                <a:latin typeface="Noto serif" panose="02020600060500020200" pitchFamily="18" charset="0"/>
              </a:rPr>
              <a:t>datos cualitativos</a:t>
            </a:r>
            <a:r>
              <a:rPr lang="es-ES" b="0" i="0" dirty="0">
                <a:solidFill>
                  <a:srgbClr val="000000"/>
                </a:solidFill>
                <a:effectLst/>
                <a:latin typeface="Noto serif" panose="02020600060500020200" pitchFamily="18" charset="0"/>
              </a:rPr>
              <a:t> y, a veces, es difícil de interpretar porque no es una verdad absoluta, sino una percepción de la verdad de alguien. La figura 1.1 ilustra algunos ejemplos de los datos cuantitativos y cualitativos que nos rodean.</a:t>
            </a:r>
          </a:p>
          <a:p>
            <a:pPr algn="l"/>
            <a:r>
              <a:rPr lang="es-ES" b="0" i="0" dirty="0">
                <a:solidFill>
                  <a:srgbClr val="000055"/>
                </a:solidFill>
                <a:effectLst/>
                <a:latin typeface="Noto serif" panose="02020600060500020200" pitchFamily="18" charset="0"/>
              </a:rPr>
              <a:t>Figura 1.1 Ejemplos de datos que nos rodean</a:t>
            </a:r>
          </a:p>
          <a:p>
            <a:pPr algn="l"/>
            <a:r>
              <a:rPr lang="es-ES" b="0" i="0" dirty="0">
                <a:solidFill>
                  <a:srgbClr val="000000"/>
                </a:solidFill>
                <a:effectLst/>
                <a:latin typeface="Noto serif" panose="02020600060500020200" pitchFamily="18" charset="0"/>
              </a:rPr>
              <a:t>Los datos son hechos en bruto sobre las cosas, por lo que las grabaciones de los mismos generalmente no tienen sesgos. En el mundo real, sin embargo, los datos son recopilados, registrados y relacionados por personas en función de un contexto específico con una comprensión específica de cómo se pueden usar los datos. El acto de construir ideas significativas para responder preguntas basadas en </a:t>
            </a:r>
            <a:r>
              <a:rPr lang="es-ES" b="0" i="0" dirty="0" err="1">
                <a:solidFill>
                  <a:srgbClr val="000000"/>
                </a:solidFill>
                <a:effectLst/>
                <a:latin typeface="Noto serif" panose="02020600060500020200" pitchFamily="18" charset="0"/>
              </a:rPr>
              <a:t>datos.está</a:t>
            </a:r>
            <a:r>
              <a:rPr lang="es-ES" b="0" i="0" dirty="0">
                <a:solidFill>
                  <a:srgbClr val="000000"/>
                </a:solidFill>
                <a:effectLst/>
                <a:latin typeface="Noto serif" panose="02020600060500020200" pitchFamily="18" charset="0"/>
              </a:rPr>
              <a:t> creando </a:t>
            </a:r>
            <a:r>
              <a:rPr lang="es-ES" b="0" i="1" dirty="0">
                <a:solidFill>
                  <a:srgbClr val="000000"/>
                </a:solidFill>
                <a:effectLst/>
                <a:latin typeface="Noto serif" panose="02020600060500020200" pitchFamily="18" charset="0"/>
              </a:rPr>
              <a:t>información</a:t>
            </a:r>
            <a:r>
              <a:rPr lang="es-ES" b="0" i="0" dirty="0">
                <a:solidFill>
                  <a:srgbClr val="000000"/>
                </a:solidFill>
                <a:effectLst/>
                <a:latin typeface="Noto serif" panose="02020600060500020200" pitchFamily="18" charset="0"/>
              </a:rPr>
              <a:t> . Además, el acto de utilizar información con experiencias y aplicar </a:t>
            </a:r>
            <a:r>
              <a:rPr lang="es-ES" b="0" i="0" dirty="0" err="1">
                <a:solidFill>
                  <a:srgbClr val="000000"/>
                </a:solidFill>
                <a:effectLst/>
                <a:latin typeface="Noto serif" panose="02020600060500020200" pitchFamily="18" charset="0"/>
              </a:rPr>
              <a:t>conscientementecrea</a:t>
            </a:r>
            <a:r>
              <a:rPr lang="es-ES" b="0" i="0" dirty="0">
                <a:solidFill>
                  <a:srgbClr val="000000"/>
                </a:solidFill>
                <a:effectLst/>
                <a:latin typeface="Noto serif" panose="02020600060500020200" pitchFamily="18" charset="0"/>
              </a:rPr>
              <a:t> </a:t>
            </a:r>
            <a:r>
              <a:rPr lang="es-ES" b="0" i="1" dirty="0">
                <a:solidFill>
                  <a:srgbClr val="000000"/>
                </a:solidFill>
                <a:effectLst/>
                <a:latin typeface="Noto serif" panose="02020600060500020200" pitchFamily="18" charset="0"/>
              </a:rPr>
              <a:t>conocimiento</a:t>
            </a:r>
            <a:r>
              <a:rPr lang="es-ES" b="0" i="0" dirty="0">
                <a:solidFill>
                  <a:srgbClr val="000000"/>
                </a:solidFill>
                <a:effectLst/>
                <a:latin typeface="Noto serif" panose="02020600060500020200" pitchFamily="18" charset="0"/>
              </a:rPr>
              <a:t> . Esto es en parte lo que tratamos de simular con algoritmos de IA.</a:t>
            </a:r>
          </a:p>
          <a:p>
            <a:pPr algn="l"/>
            <a:r>
              <a:rPr lang="es-ES" b="0" i="0" dirty="0">
                <a:solidFill>
                  <a:srgbClr val="000000"/>
                </a:solidFill>
                <a:effectLst/>
                <a:latin typeface="Noto serif" panose="02020600060500020200" pitchFamily="18" charset="0"/>
              </a:rPr>
              <a:t>La figura 1.2 muestra cómo </a:t>
            </a:r>
            <a:r>
              <a:rPr lang="es-ES" b="0" i="0" dirty="0" err="1">
                <a:solidFill>
                  <a:srgbClr val="000000"/>
                </a:solidFill>
                <a:effectLst/>
                <a:latin typeface="Noto serif" panose="02020600060500020200" pitchFamily="18" charset="0"/>
              </a:rPr>
              <a:t>cuantitativay</a:t>
            </a:r>
            <a:r>
              <a:rPr lang="es-ES" b="0" i="0" dirty="0">
                <a:solidFill>
                  <a:srgbClr val="000000"/>
                </a:solidFill>
                <a:effectLst/>
                <a:latin typeface="Noto serif" panose="02020600060500020200" pitchFamily="18" charset="0"/>
              </a:rPr>
              <a:t> datos </a:t>
            </a:r>
            <a:r>
              <a:rPr lang="es-ES" b="0" i="0" dirty="0" err="1">
                <a:solidFill>
                  <a:srgbClr val="000000"/>
                </a:solidFill>
                <a:effectLst/>
                <a:latin typeface="Noto serif" panose="02020600060500020200" pitchFamily="18" charset="0"/>
              </a:rPr>
              <a:t>cualitativosPuede</a:t>
            </a:r>
            <a:r>
              <a:rPr lang="es-ES" b="0" i="0" dirty="0">
                <a:solidFill>
                  <a:srgbClr val="000000"/>
                </a:solidFill>
                <a:effectLst/>
                <a:latin typeface="Noto serif" panose="02020600060500020200" pitchFamily="18" charset="0"/>
              </a:rPr>
              <a:t> ser interpretado. Los instrumentos estandarizados, como relojes, calculadoras y balanzas, generalmente se usan para medir datos cuantitativos, mientras que nuestros sentidos del olfato, el oído, el gusto, el tacto y la vista, así como nuestros pensamientos obstinados, generalmente se usan para crear datos cualitativos.</a:t>
            </a:r>
          </a:p>
          <a:p>
            <a:pPr algn="l"/>
            <a:r>
              <a:rPr lang="es-ES" b="0" i="0" dirty="0">
                <a:solidFill>
                  <a:srgbClr val="000055"/>
                </a:solidFill>
                <a:effectLst/>
                <a:latin typeface="Noto serif" panose="02020600060500020200" pitchFamily="18" charset="0"/>
              </a:rPr>
              <a:t>Figura 1.2 Datos cualitativos versus datos cuantitativos</a:t>
            </a:r>
          </a:p>
          <a:p>
            <a:pPr algn="l"/>
            <a:r>
              <a:rPr lang="es-ES" b="0" i="0" dirty="0">
                <a:solidFill>
                  <a:srgbClr val="000000"/>
                </a:solidFill>
                <a:effectLst/>
                <a:latin typeface="Noto serif" panose="02020600060500020200" pitchFamily="18" charset="0"/>
              </a:rPr>
              <a:t>Los datos, la información y el conocimiento pueden ser interpretados de manera diferente por diferentes personas, según su nivel de comprensión de ese dominio y su visión del mundo, y este hecho tiene consecuencias para la calidad de las soluciones, lo que hace que el aspecto científico de la creación de tecnología sea muy importante. . Al seguir procesos científicos repetibles para capturar datos, realizar experimentos e informar hallazgos con precisión, podemos garantizar resultados más precisos y mejores soluciones a los problemas al procesar datos </a:t>
            </a:r>
            <a:r>
              <a:rPr lang="es-ES" b="0" i="0" dirty="0" err="1">
                <a:solidFill>
                  <a:srgbClr val="000000"/>
                </a:solidFill>
                <a:effectLst/>
                <a:latin typeface="Noto serif" panose="02020600060500020200" pitchFamily="18" charset="0"/>
              </a:rPr>
              <a:t>conalgoritmos</a:t>
            </a:r>
            <a:endParaRPr lang="es-ES" b="0" i="0" dirty="0">
              <a:solidFill>
                <a:srgbClr val="000000"/>
              </a:solidFill>
              <a:effectLst/>
              <a:latin typeface="Noto serif" panose="02020600060500020200" pitchFamily="18" charset="0"/>
            </a:endParaRPr>
          </a:p>
          <a:p>
            <a:pPr algn="l"/>
            <a:r>
              <a:rPr lang="es-ES" b="1" i="0" dirty="0">
                <a:solidFill>
                  <a:srgbClr val="3D3B49"/>
                </a:solidFill>
                <a:effectLst/>
                <a:latin typeface="Noto Serif" panose="02020600060500020200" pitchFamily="18" charset="0"/>
              </a:rPr>
              <a:t>Visualización de algoritmos como instrucciones en recetas</a:t>
            </a:r>
          </a:p>
          <a:p>
            <a:pPr algn="l"/>
            <a:r>
              <a:rPr lang="es-ES" b="0" i="0" dirty="0" err="1">
                <a:solidFill>
                  <a:srgbClr val="000000"/>
                </a:solidFill>
                <a:effectLst/>
                <a:latin typeface="Noto serif" panose="02020600060500020200" pitchFamily="18" charset="0"/>
              </a:rPr>
              <a:t>Nosotrosahora</a:t>
            </a:r>
            <a:r>
              <a:rPr lang="es-ES" b="0" i="0" dirty="0">
                <a:solidFill>
                  <a:srgbClr val="000000"/>
                </a:solidFill>
                <a:effectLst/>
                <a:latin typeface="Noto serif" panose="02020600060500020200" pitchFamily="18" charset="0"/>
              </a:rPr>
              <a:t> tiene una definición amplia de IA y una comprensión de la importancia de los datos. Debido a que exploraremos varios algoritmos de IA a lo largo de este libro, es útil comprender exactamente qué es un algoritmo. Un </a:t>
            </a:r>
            <a:r>
              <a:rPr lang="es-ES" b="0" i="1" dirty="0">
                <a:solidFill>
                  <a:srgbClr val="000000"/>
                </a:solidFill>
                <a:effectLst/>
                <a:latin typeface="Noto serif" panose="02020600060500020200" pitchFamily="18" charset="0"/>
              </a:rPr>
              <a:t>algoritmo</a:t>
            </a:r>
            <a:r>
              <a:rPr lang="es-ES" b="0" i="0" dirty="0">
                <a:solidFill>
                  <a:srgbClr val="000000"/>
                </a:solidFill>
                <a:effectLst/>
                <a:latin typeface="Noto serif" panose="02020600060500020200" pitchFamily="18" charset="0"/>
              </a:rPr>
              <a:t> es un conjunto de instrucciones y reglas proporcionadas como una especificación para lograr un objetivo específico. Los algoritmos generalmente aceptan entradas y, después de varios pasos finitos en los que el algoritmo avanza a través de diferentes estados, se produce una salida.</a:t>
            </a:r>
          </a:p>
          <a:p>
            <a:pPr algn="l"/>
            <a:r>
              <a:rPr lang="es-ES" b="0" i="0" dirty="0">
                <a:solidFill>
                  <a:srgbClr val="000000"/>
                </a:solidFill>
                <a:effectLst/>
                <a:latin typeface="Noto serif" panose="02020600060500020200" pitchFamily="18" charset="0"/>
              </a:rPr>
              <a:t>Incluso algo tan simple como leer un libro puede representarse como un algoritmo. He aquí un ejemplo de los pasos involucrados en la lectura de este libro:</a:t>
            </a:r>
          </a:p>
          <a:p>
            <a:pPr algn="l">
              <a:buFont typeface="+mj-lt"/>
              <a:buAutoNum type="arabicPeriod"/>
            </a:pPr>
            <a:r>
              <a:rPr lang="es-ES" b="0" i="0" dirty="0">
                <a:solidFill>
                  <a:srgbClr val="3D3B49"/>
                </a:solidFill>
                <a:effectLst/>
                <a:latin typeface="Noto serif" panose="02020600060500020200" pitchFamily="18" charset="0"/>
              </a:rPr>
              <a:t>Encuentra el libro </a:t>
            </a:r>
            <a:r>
              <a:rPr lang="es-ES" b="0" i="1" dirty="0">
                <a:solidFill>
                  <a:srgbClr val="3D3B49"/>
                </a:solidFill>
                <a:effectLst/>
                <a:latin typeface="Noto serif" panose="02020600060500020200" pitchFamily="18" charset="0"/>
              </a:rPr>
              <a:t>Algoritmos de inteligencia artificial</a:t>
            </a:r>
            <a:r>
              <a:rPr lang="es-ES" b="0" i="0" dirty="0">
                <a:solidFill>
                  <a:srgbClr val="3D3B49"/>
                </a:solidFill>
                <a:effectLst/>
                <a:latin typeface="Noto serif" panose="02020600060500020200" pitchFamily="18" charset="0"/>
              </a:rPr>
              <a:t> .</a:t>
            </a:r>
          </a:p>
          <a:p>
            <a:pPr algn="l">
              <a:buFont typeface="+mj-lt"/>
              <a:buAutoNum type="arabicPeriod"/>
            </a:pPr>
            <a:r>
              <a:rPr lang="es-ES" b="0" i="0" dirty="0">
                <a:solidFill>
                  <a:srgbClr val="3D3B49"/>
                </a:solidFill>
                <a:effectLst/>
                <a:latin typeface="Noto serif" panose="02020600060500020200" pitchFamily="18" charset="0"/>
              </a:rPr>
              <a:t>Abrir el libro.</a:t>
            </a:r>
          </a:p>
          <a:p>
            <a:pPr algn="l">
              <a:buFont typeface="+mj-lt"/>
              <a:buAutoNum type="arabicPeriod"/>
            </a:pPr>
            <a:r>
              <a:rPr lang="es-ES" b="0" i="0" dirty="0">
                <a:solidFill>
                  <a:srgbClr val="3D3B49"/>
                </a:solidFill>
                <a:effectLst/>
                <a:latin typeface="Noto serif" panose="02020600060500020200" pitchFamily="18" charset="0"/>
              </a:rPr>
              <a:t>Mientras queden páginas sin leer,</a:t>
            </a:r>
          </a:p>
          <a:p>
            <a:pPr marL="742950" lvl="1" indent="-285750" algn="l">
              <a:buFont typeface="+mj-lt"/>
              <a:buAutoNum type="arabicPeriod"/>
            </a:pPr>
            <a:r>
              <a:rPr lang="es-ES" b="0" i="0" dirty="0">
                <a:solidFill>
                  <a:srgbClr val="3D3B49"/>
                </a:solidFill>
                <a:effectLst/>
                <a:latin typeface="Noto serif" panose="02020600060500020200" pitchFamily="18" charset="0"/>
              </a:rPr>
              <a:t>Leer página.</a:t>
            </a:r>
          </a:p>
          <a:p>
            <a:pPr marL="742950" lvl="1" indent="-285750" algn="l">
              <a:buFont typeface="+mj-lt"/>
              <a:buAutoNum type="arabicPeriod"/>
            </a:pPr>
            <a:r>
              <a:rPr lang="es-ES" b="0" i="0" dirty="0">
                <a:solidFill>
                  <a:srgbClr val="3D3B49"/>
                </a:solidFill>
                <a:effectLst/>
                <a:latin typeface="Noto serif" panose="02020600060500020200" pitchFamily="18" charset="0"/>
              </a:rPr>
              <a:t>Pase a la página siguiente.</a:t>
            </a:r>
          </a:p>
          <a:p>
            <a:pPr marL="742950" lvl="1" indent="-285750" algn="l">
              <a:buFont typeface="+mj-lt"/>
              <a:buAutoNum type="arabicPeriod"/>
            </a:pPr>
            <a:r>
              <a:rPr lang="es-ES" b="0" i="0" dirty="0">
                <a:solidFill>
                  <a:srgbClr val="3D3B49"/>
                </a:solidFill>
                <a:effectLst/>
                <a:latin typeface="Noto serif" panose="02020600060500020200" pitchFamily="18" charset="0"/>
              </a:rPr>
              <a:t>Piensa en lo que has aprendido.</a:t>
            </a:r>
          </a:p>
          <a:p>
            <a:pPr algn="l">
              <a:buFont typeface="+mj-lt"/>
              <a:buAutoNum type="arabicPeriod"/>
            </a:pPr>
            <a:r>
              <a:rPr lang="es-ES" b="0" i="0" dirty="0">
                <a:solidFill>
                  <a:srgbClr val="3D3B49"/>
                </a:solidFill>
                <a:effectLst/>
                <a:latin typeface="Noto serif" panose="02020600060500020200" pitchFamily="18" charset="0"/>
              </a:rPr>
              <a:t>Piense en cómo puede aplicar sus aprendizajes en el mundo real.</a:t>
            </a:r>
          </a:p>
          <a:p>
            <a:pPr algn="l"/>
            <a:r>
              <a:rPr lang="es-ES" b="0" i="0" dirty="0">
                <a:solidFill>
                  <a:srgbClr val="000000"/>
                </a:solidFill>
                <a:effectLst/>
                <a:latin typeface="Noto serif" panose="02020600060500020200" pitchFamily="18" charset="0"/>
              </a:rPr>
              <a:t>Un algoritmo puede verse como una receta, como se ve en la figura 1.3. Dados algunos ingredientes y herramientas como entradas, e instrucciones para crear un plato específico, la salida es una comida.</a:t>
            </a:r>
          </a:p>
          <a:p>
            <a:pPr algn="l"/>
            <a:r>
              <a:rPr lang="es-ES" b="0" i="0" dirty="0">
                <a:solidFill>
                  <a:srgbClr val="000055"/>
                </a:solidFill>
                <a:effectLst/>
                <a:latin typeface="Noto serif" panose="02020600060500020200" pitchFamily="18" charset="0"/>
              </a:rPr>
              <a:t>Figura 1.3 Un ejemplo que muestra que un algoritmo es como una receta</a:t>
            </a:r>
          </a:p>
          <a:p>
            <a:pPr algn="l"/>
            <a:r>
              <a:rPr lang="es-ES" b="0" i="0" dirty="0">
                <a:solidFill>
                  <a:srgbClr val="000000"/>
                </a:solidFill>
                <a:effectLst/>
                <a:latin typeface="Noto serif" panose="02020600060500020200" pitchFamily="18" charset="0"/>
              </a:rPr>
              <a:t>Los algoritmos se utilizan para muchas soluciones diferentes. Por ejemplo, podemos habilitar el chat de video en vivo en todo el mundo a través de algoritmos de compresión y podemos navegar ciudades a través de aplicaciones de mapas que usan algoritmos de enrutamiento en tiempo real. Incluso un simple programa "</a:t>
            </a:r>
            <a:r>
              <a:rPr lang="es-ES" b="0" i="0" dirty="0" err="1">
                <a:solidFill>
                  <a:srgbClr val="000000"/>
                </a:solidFill>
                <a:effectLst/>
                <a:latin typeface="Noto serif" panose="02020600060500020200" pitchFamily="18" charset="0"/>
              </a:rPr>
              <a:t>Hello</a:t>
            </a:r>
            <a:r>
              <a:rPr lang="es-ES" b="0" i="0" dirty="0">
                <a:solidFill>
                  <a:srgbClr val="000000"/>
                </a:solidFill>
                <a:effectLst/>
                <a:latin typeface="Noto serif" panose="02020600060500020200" pitchFamily="18" charset="0"/>
              </a:rPr>
              <a:t> </a:t>
            </a:r>
            <a:r>
              <a:rPr lang="es-ES" b="0" i="0" dirty="0" err="1">
                <a:solidFill>
                  <a:srgbClr val="000000"/>
                </a:solidFill>
                <a:effectLst/>
                <a:latin typeface="Noto serif" panose="02020600060500020200" pitchFamily="18" charset="0"/>
              </a:rPr>
              <a:t>World</a:t>
            </a:r>
            <a:r>
              <a:rPr lang="es-ES" b="0" i="0" dirty="0">
                <a:solidFill>
                  <a:srgbClr val="000000"/>
                </a:solidFill>
                <a:effectLst/>
                <a:latin typeface="Noto serif" panose="02020600060500020200" pitchFamily="18" charset="0"/>
              </a:rPr>
              <a:t>" tiene muchos algoritmos en juego para traducir el lenguaje de programación legible por humanos en código de máquina y ejecutar las instrucciones en el hardware. Puedes encontrar algoritmos en todas partes si miras lo suficientemente de cerca.</a:t>
            </a:r>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30</a:t>
            </a:fld>
            <a:endParaRPr lang="es-PE"/>
          </a:p>
        </p:txBody>
      </p:sp>
    </p:spTree>
    <p:extLst>
      <p:ext uri="{BB962C8B-B14F-4D97-AF65-F5344CB8AC3E}">
        <p14:creationId xmlns:p14="http://schemas.microsoft.com/office/powerpoint/2010/main" val="671139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1" dirty="0">
                <a:solidFill>
                  <a:srgbClr val="000000"/>
                </a:solidFill>
                <a:effectLst/>
                <a:latin typeface="Noto serif" panose="02020600060500020200" pitchFamily="18" charset="0"/>
              </a:rPr>
              <a:t>Búsqueda</a:t>
            </a:r>
            <a:r>
              <a:rPr lang="es-ES" b="0" i="0" dirty="0">
                <a:solidFill>
                  <a:srgbClr val="000000"/>
                </a:solidFill>
                <a:effectLst/>
                <a:latin typeface="Noto serif" panose="02020600060500020200" pitchFamily="18" charset="0"/>
              </a:rPr>
              <a:t> </a:t>
            </a:r>
            <a:r>
              <a:rPr lang="es-ES" b="0" i="1" dirty="0">
                <a:solidFill>
                  <a:srgbClr val="000000"/>
                </a:solidFill>
                <a:effectLst/>
                <a:latin typeface="Noto serif" panose="02020600060500020200" pitchFamily="18" charset="0"/>
              </a:rPr>
              <a:t>Los algoritmos</a:t>
            </a:r>
            <a:r>
              <a:rPr lang="es-ES" b="0" i="0" dirty="0">
                <a:solidFill>
                  <a:srgbClr val="000000"/>
                </a:solidFill>
                <a:effectLst/>
                <a:latin typeface="Noto serif" panose="02020600060500020200" pitchFamily="18" charset="0"/>
              </a:rPr>
              <a:t> son útiles para resolver problemas en los que se requieren varias acciones para lograr un objetivo, como encontrar un camino a través de un laberinto o determinar el mejor movimiento a realizar en un juego. Los algoritmos de búsqueda evalúan estados futuros e intentan encontrar el camino óptimo hacia el objetivo más valioso. Por lo general, tenemos demasiadas soluciones posibles para usar la fuerza bruta en cada una. Incluso los espacios de búsqueda pequeños podrían resultar en miles de horas de computación para encontrar la mejor solución. Los algoritmos de búsqueda proporcionan formas inteligentes de evaluar el espacio de búsqueda. Los algoritmos de búsqueda se utilizan en motores de búsqueda en línea, aplicaciones de enrutamiento de mapas e incluso </a:t>
            </a:r>
            <a:r>
              <a:rPr lang="es-ES" b="0" i="0" dirty="0" err="1">
                <a:solidFill>
                  <a:srgbClr val="000000"/>
                </a:solidFill>
                <a:effectLst/>
                <a:latin typeface="Noto serif" panose="02020600060500020200" pitchFamily="18" charset="0"/>
              </a:rPr>
              <a:t>juegos.agentes</a:t>
            </a:r>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31</a:t>
            </a:fld>
            <a:endParaRPr lang="es-PE" dirty="0"/>
          </a:p>
        </p:txBody>
      </p:sp>
    </p:spTree>
    <p:extLst>
      <p:ext uri="{BB962C8B-B14F-4D97-AF65-F5344CB8AC3E}">
        <p14:creationId xmlns:p14="http://schemas.microsoft.com/office/powerpoint/2010/main" val="4050964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32</a:t>
            </a:fld>
            <a:endParaRPr lang="es-PE"/>
          </a:p>
        </p:txBody>
      </p:sp>
    </p:spTree>
    <p:extLst>
      <p:ext uri="{BB962C8B-B14F-4D97-AF65-F5344CB8AC3E}">
        <p14:creationId xmlns:p14="http://schemas.microsoft.com/office/powerpoint/2010/main" val="85125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33</a:t>
            </a:fld>
            <a:endParaRPr lang="es-PE"/>
          </a:p>
        </p:txBody>
      </p:sp>
    </p:spTree>
    <p:extLst>
      <p:ext uri="{BB962C8B-B14F-4D97-AF65-F5344CB8AC3E}">
        <p14:creationId xmlns:p14="http://schemas.microsoft.com/office/powerpoint/2010/main" val="1397574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000000"/>
                </a:solidFill>
                <a:effectLst/>
                <a:latin typeface="Noto serif" panose="02020600060500020200" pitchFamily="18" charset="0"/>
              </a:rPr>
              <a:t>Una "mejor“ solución está determinada por el problema específico en cuestión; una solución "más barata" significa computacionalmente más barata de ejecutar. Un ejemplo es determinar el camino más corto entre ciudades en un mapa. Puede haber muchas rutas disponibles, con diferentes distancias y condiciones de tráfico, pero algunas rutas son mejores que otras. </a:t>
            </a:r>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34</a:t>
            </a:fld>
            <a:endParaRPr lang="es-PE"/>
          </a:p>
        </p:txBody>
      </p:sp>
    </p:spTree>
    <p:extLst>
      <p:ext uri="{BB962C8B-B14F-4D97-AF65-F5344CB8AC3E}">
        <p14:creationId xmlns:p14="http://schemas.microsoft.com/office/powerpoint/2010/main" val="3584719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35</a:t>
            </a:fld>
            <a:endParaRPr lang="es-PE"/>
          </a:p>
        </p:txBody>
      </p:sp>
    </p:spTree>
    <p:extLst>
      <p:ext uri="{BB962C8B-B14F-4D97-AF65-F5344CB8AC3E}">
        <p14:creationId xmlns:p14="http://schemas.microsoft.com/office/powerpoint/2010/main" val="170654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dirty="0">
                <a:solidFill>
                  <a:srgbClr val="000000"/>
                </a:solidFill>
                <a:effectLst/>
                <a:latin typeface="Noto serif" panose="02020600060500020200" pitchFamily="18" charset="0"/>
              </a:rPr>
              <a:t>Por ejemplo, podríamos tener datos sobre diferentes vehículos y sus </a:t>
            </a:r>
            <a:r>
              <a:rPr lang="es-ES" sz="1200" b="1" i="0" dirty="0">
                <a:solidFill>
                  <a:srgbClr val="000000"/>
                </a:solidFill>
                <a:effectLst/>
                <a:latin typeface="Noto serif" panose="02020600060500020200" pitchFamily="18" charset="0"/>
              </a:rPr>
              <a:t>motores</a:t>
            </a:r>
            <a:r>
              <a:rPr lang="es-ES" sz="1200" b="0" i="0" dirty="0">
                <a:solidFill>
                  <a:srgbClr val="000000"/>
                </a:solidFill>
                <a:effectLst/>
                <a:latin typeface="Noto serif" panose="02020600060500020200" pitchFamily="18" charset="0"/>
              </a:rPr>
              <a:t>, así como el </a:t>
            </a:r>
            <a:r>
              <a:rPr lang="es-ES" sz="1200" b="1" i="0" dirty="0">
                <a:solidFill>
                  <a:srgbClr val="000000"/>
                </a:solidFill>
                <a:effectLst/>
                <a:latin typeface="Noto serif" panose="02020600060500020200" pitchFamily="18" charset="0"/>
              </a:rPr>
              <a:t>consumo de combustible </a:t>
            </a:r>
            <a:r>
              <a:rPr lang="es-ES" sz="1200" b="0" i="0" dirty="0">
                <a:solidFill>
                  <a:srgbClr val="000000"/>
                </a:solidFill>
                <a:effectLst/>
                <a:latin typeface="Noto serif" panose="02020600060500020200" pitchFamily="18" charset="0"/>
              </a:rPr>
              <a:t>de cada vehículo. ¿Podemos predecir el consumo de </a:t>
            </a:r>
            <a:r>
              <a:rPr lang="es-ES" sz="1200" b="1" i="0" dirty="0">
                <a:solidFill>
                  <a:srgbClr val="000000"/>
                </a:solidFill>
                <a:effectLst/>
                <a:latin typeface="Noto serif" panose="02020600060500020200" pitchFamily="18" charset="0"/>
              </a:rPr>
              <a:t>combustible de un nuevo modelo de vehículo, dado el tamaño del motor? </a:t>
            </a:r>
            <a:r>
              <a:rPr lang="es-ES" sz="1200" b="0" i="0" dirty="0">
                <a:solidFill>
                  <a:srgbClr val="000000"/>
                </a:solidFill>
                <a:effectLst/>
                <a:latin typeface="Noto serif" panose="02020600060500020200" pitchFamily="18" charset="0"/>
              </a:rPr>
              <a:t>Si existe una correlación en los datos entre el tamaño del motor y el consumo de combustible, esta predicción es posible.</a:t>
            </a:r>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36</a:t>
            </a:fld>
            <a:endParaRPr lang="es-PE"/>
          </a:p>
        </p:txBody>
      </p:sp>
    </p:spTree>
    <p:extLst>
      <p:ext uri="{BB962C8B-B14F-4D97-AF65-F5344CB8AC3E}">
        <p14:creationId xmlns:p14="http://schemas.microsoft.com/office/powerpoint/2010/main" val="3491319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3D3B49"/>
                </a:solidFill>
                <a:latin typeface="Noto Serif" panose="02020600060500020200" pitchFamily="18" charset="0"/>
              </a:rPr>
              <a:t>Clasificación: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rgbClr val="3D3B49"/>
                </a:solidFill>
                <a:latin typeface="Noto Serif" panose="02020600060500020200" pitchFamily="18" charset="0"/>
              </a:rPr>
              <a:t>Se utilizan diferentes aspectos de los datos para agrupar ejemplos de diferentes maneras. Dados los datos de costo y ubicación de los restaurantes, por ejemplo, podemos encontrar que las personas más jóvenes tienden a frecuentar lugares donde la comida es más barata.</a:t>
            </a:r>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37</a:t>
            </a:fld>
            <a:endParaRPr lang="es-PE"/>
          </a:p>
        </p:txBody>
      </p:sp>
    </p:spTree>
    <p:extLst>
      <p:ext uri="{BB962C8B-B14F-4D97-AF65-F5344CB8AC3E}">
        <p14:creationId xmlns:p14="http://schemas.microsoft.com/office/powerpoint/2010/main" val="4104693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222222"/>
                </a:solidFill>
                <a:effectLst/>
                <a:latin typeface="Open Sans" panose="020B0606030504020204" pitchFamily="34" charset="0"/>
              </a:rPr>
              <a:t>Preocupados por el precio (en verde): no son leales a la marca y son muy sensitivos al precio</a:t>
            </a:r>
          </a:p>
          <a:p>
            <a:pPr algn="l">
              <a:buFont typeface="Arial" panose="020B0604020202020204" pitchFamily="34" charset="0"/>
              <a:buChar char="•"/>
            </a:pPr>
            <a:r>
              <a:rPr lang="es-ES" b="0" i="0" dirty="0">
                <a:solidFill>
                  <a:srgbClr val="222222"/>
                </a:solidFill>
                <a:effectLst/>
                <a:latin typeface="Open Sans" panose="020B0606030504020204" pitchFamily="34" charset="0"/>
              </a:rPr>
              <a:t>Leales a precios bajos (en negro): son leales a la marca pero sólo si es barato</a:t>
            </a:r>
          </a:p>
          <a:p>
            <a:pPr algn="l">
              <a:buFont typeface="Arial" panose="020B0604020202020204" pitchFamily="34" charset="0"/>
              <a:buChar char="•"/>
            </a:pPr>
            <a:r>
              <a:rPr lang="es-ES" b="0" i="0" dirty="0">
                <a:solidFill>
                  <a:srgbClr val="222222"/>
                </a:solidFill>
                <a:effectLst/>
                <a:latin typeface="Open Sans" panose="020B0606030504020204" pitchFamily="34" charset="0"/>
              </a:rPr>
              <a:t>Defensores de la marca (en rojo): son leales a la marca sin importar demasiado el precio</a:t>
            </a:r>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38</a:t>
            </a:fld>
            <a:endParaRPr lang="es-PE"/>
          </a:p>
        </p:txBody>
      </p:sp>
    </p:spTree>
    <p:extLst>
      <p:ext uri="{BB962C8B-B14F-4D97-AF65-F5344CB8AC3E}">
        <p14:creationId xmlns:p14="http://schemas.microsoft.com/office/powerpoint/2010/main" val="3233548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22222"/>
                </a:solidFill>
                <a:effectLst/>
                <a:latin typeface="Roboto" panose="02000000000000000000" pitchFamily="2" charset="0"/>
              </a:rPr>
              <a:t>Los modelos de </a:t>
            </a:r>
            <a:r>
              <a:rPr lang="es-ES" b="1" i="0" dirty="0">
                <a:solidFill>
                  <a:srgbClr val="222222"/>
                </a:solidFill>
                <a:effectLst/>
                <a:latin typeface="Roboto" panose="02000000000000000000" pitchFamily="2" charset="0"/>
              </a:rPr>
              <a:t>aprendizaje automático</a:t>
            </a:r>
            <a:r>
              <a:rPr lang="es-ES" b="0" i="0" dirty="0">
                <a:solidFill>
                  <a:srgbClr val="222222"/>
                </a:solidFill>
                <a:effectLst/>
                <a:latin typeface="Roboto" panose="02000000000000000000" pitchFamily="2" charset="0"/>
              </a:rPr>
              <a:t> se pueden dividir en dos grandes familias: </a:t>
            </a:r>
            <a:r>
              <a:rPr lang="es-ES" b="1" i="0" dirty="0">
                <a:solidFill>
                  <a:srgbClr val="222222"/>
                </a:solidFill>
                <a:effectLst/>
                <a:latin typeface="Roboto" panose="02000000000000000000" pitchFamily="2" charset="0"/>
              </a:rPr>
              <a:t>aprendizaje supervisado</a:t>
            </a:r>
            <a:r>
              <a:rPr lang="es-ES" b="0" i="0" dirty="0">
                <a:solidFill>
                  <a:srgbClr val="222222"/>
                </a:solidFill>
                <a:effectLst/>
                <a:latin typeface="Roboto" panose="02000000000000000000" pitchFamily="2" charset="0"/>
              </a:rPr>
              <a:t> y </a:t>
            </a:r>
            <a:r>
              <a:rPr lang="es-ES" b="1" i="0" dirty="0">
                <a:solidFill>
                  <a:srgbClr val="222222"/>
                </a:solidFill>
                <a:effectLst/>
                <a:latin typeface="Roboto" panose="02000000000000000000" pitchFamily="2" charset="0"/>
              </a:rPr>
              <a:t>aprendizaje no supervisado</a:t>
            </a:r>
            <a:r>
              <a:rPr lang="es-ES" b="0" i="0" dirty="0">
                <a:solidFill>
                  <a:srgbClr val="222222"/>
                </a:solidFill>
                <a:effectLst/>
                <a:latin typeface="Roboto" panose="02000000000000000000" pitchFamily="2" charset="0"/>
              </a:rPr>
              <a:t>. La principal diferencia entre estas dos familias se encuentra en los datos de entrenamiento. En el </a:t>
            </a:r>
            <a:r>
              <a:rPr lang="es-ES" b="1" i="0" dirty="0">
                <a:solidFill>
                  <a:srgbClr val="222222"/>
                </a:solidFill>
                <a:effectLst/>
                <a:latin typeface="Roboto" panose="02000000000000000000" pitchFamily="2" charset="0"/>
              </a:rPr>
              <a:t>aprendizaje supervisado</a:t>
            </a:r>
            <a:r>
              <a:rPr lang="es-ES" b="0" i="0" dirty="0">
                <a:solidFill>
                  <a:srgbClr val="222222"/>
                </a:solidFill>
                <a:effectLst/>
                <a:latin typeface="Roboto" panose="02000000000000000000" pitchFamily="2" charset="0"/>
              </a:rPr>
              <a:t> los resultados que se desean obtener del modelo </a:t>
            </a:r>
            <a:r>
              <a:rPr lang="es-ES" b="1" i="0" dirty="0">
                <a:solidFill>
                  <a:srgbClr val="222222"/>
                </a:solidFill>
                <a:effectLst/>
                <a:latin typeface="Roboto" panose="02000000000000000000" pitchFamily="2" charset="0"/>
              </a:rPr>
              <a:t>son conocidos previamente</a:t>
            </a:r>
            <a:r>
              <a:rPr lang="es-ES" b="0" i="0" dirty="0">
                <a:solidFill>
                  <a:srgbClr val="222222"/>
                </a:solidFill>
                <a:effectLst/>
                <a:latin typeface="Roboto" panose="02000000000000000000" pitchFamily="2" charset="0"/>
              </a:rPr>
              <a:t>. Siendo utilizados para guiar su entrenamiento. Por otro lado, en el aprendizaje no supervisado el resultado deseado no se utiliza durante el entrenamiento. En la mayoría de los casos tampoco se conoce previamente, siendo descubierto durante el proceso aprendizaje.</a:t>
            </a:r>
          </a:p>
          <a:p>
            <a:r>
              <a:rPr lang="es-ES" b="0" i="0" dirty="0">
                <a:solidFill>
                  <a:srgbClr val="222222"/>
                </a:solidFill>
                <a:effectLst/>
                <a:latin typeface="Roboto" panose="02000000000000000000" pitchFamily="2" charset="0"/>
              </a:rPr>
              <a:t>A diferencia de los algoritmos de aprendizaje supervisado, en los no supervisados no es necesario </a:t>
            </a:r>
            <a:r>
              <a:rPr lang="es-ES" b="1" i="0" dirty="0">
                <a:solidFill>
                  <a:srgbClr val="222222"/>
                </a:solidFill>
                <a:effectLst/>
                <a:latin typeface="Roboto" panose="02000000000000000000" pitchFamily="2" charset="0"/>
              </a:rPr>
              <a:t>disponer de la respuesta correcta</a:t>
            </a:r>
            <a:r>
              <a:rPr lang="es-ES" b="0" i="0" dirty="0">
                <a:solidFill>
                  <a:srgbClr val="222222"/>
                </a:solidFill>
                <a:effectLst/>
                <a:latin typeface="Roboto" panose="02000000000000000000" pitchFamily="2" charset="0"/>
              </a:rPr>
              <a:t> en los datos de entrenamiento. Ya que no se busaca la reproducción de un resultado conocido, sino </a:t>
            </a:r>
            <a:r>
              <a:rPr lang="es-ES" b="1" i="0" dirty="0">
                <a:solidFill>
                  <a:srgbClr val="222222"/>
                </a:solidFill>
                <a:effectLst/>
                <a:latin typeface="Roboto" panose="02000000000000000000" pitchFamily="2" charset="0"/>
              </a:rPr>
              <a:t>el descubrimiento de nuevos patrones o resultados</a:t>
            </a:r>
            <a:r>
              <a:rPr lang="es-ES" b="0" i="0" dirty="0">
                <a:solidFill>
                  <a:srgbClr val="222222"/>
                </a:solidFill>
                <a:effectLst/>
                <a:latin typeface="Roboto" panose="02000000000000000000" pitchFamily="2" charset="0"/>
              </a:rPr>
              <a:t>.</a:t>
            </a:r>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39</a:t>
            </a:fld>
            <a:endParaRPr lang="es-PE"/>
          </a:p>
        </p:txBody>
      </p:sp>
    </p:spTree>
    <p:extLst>
      <p:ext uri="{BB962C8B-B14F-4D97-AF65-F5344CB8AC3E}">
        <p14:creationId xmlns:p14="http://schemas.microsoft.com/office/powerpoint/2010/main" val="389962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4</a:t>
            </a:fld>
            <a:endParaRPr lang="es-PE"/>
          </a:p>
        </p:txBody>
      </p:sp>
    </p:spTree>
    <p:extLst>
      <p:ext uri="{BB962C8B-B14F-4D97-AF65-F5344CB8AC3E}">
        <p14:creationId xmlns:p14="http://schemas.microsoft.com/office/powerpoint/2010/main" val="1178852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40</a:t>
            </a:fld>
            <a:endParaRPr lang="es-PE"/>
          </a:p>
        </p:txBody>
      </p:sp>
    </p:spTree>
    <p:extLst>
      <p:ext uri="{BB962C8B-B14F-4D97-AF65-F5344CB8AC3E}">
        <p14:creationId xmlns:p14="http://schemas.microsoft.com/office/powerpoint/2010/main" val="2174941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41</a:t>
            </a:fld>
            <a:endParaRPr lang="es-PE"/>
          </a:p>
        </p:txBody>
      </p:sp>
    </p:spTree>
    <p:extLst>
      <p:ext uri="{BB962C8B-B14F-4D97-AF65-F5344CB8AC3E}">
        <p14:creationId xmlns:p14="http://schemas.microsoft.com/office/powerpoint/2010/main" val="1651662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42</a:t>
            </a:fld>
            <a:endParaRPr lang="es-PE"/>
          </a:p>
        </p:txBody>
      </p:sp>
    </p:spTree>
    <p:extLst>
      <p:ext uri="{BB962C8B-B14F-4D97-AF65-F5344CB8AC3E}">
        <p14:creationId xmlns:p14="http://schemas.microsoft.com/office/powerpoint/2010/main" val="2662266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dirty="0">
                <a:solidFill>
                  <a:srgbClr val="000000"/>
                </a:solidFill>
                <a:effectLst/>
                <a:latin typeface="Noto serif" panose="02020600060500020200" pitchFamily="18" charset="0"/>
              </a:rPr>
              <a:t>A veces, se utilizan las nociones de IA antigua y IA nueva. </a:t>
            </a:r>
            <a:r>
              <a:rPr lang="es-ES" sz="1200" b="0" i="1" dirty="0">
                <a:solidFill>
                  <a:srgbClr val="000000"/>
                </a:solidFill>
                <a:effectLst/>
                <a:highlight>
                  <a:srgbClr val="FFFF00"/>
                </a:highlight>
                <a:latin typeface="Noto serif" panose="02020600060500020200" pitchFamily="18" charset="0"/>
              </a:rPr>
              <a:t>La IA antigua</a:t>
            </a:r>
            <a:r>
              <a:rPr lang="es-ES" sz="1200" b="0" i="0" dirty="0">
                <a:solidFill>
                  <a:srgbClr val="000000"/>
                </a:solidFill>
                <a:effectLst/>
                <a:highlight>
                  <a:srgbClr val="FFFF00"/>
                </a:highlight>
                <a:latin typeface="Noto serif" panose="02020600060500020200" pitchFamily="18" charset="0"/>
              </a:rPr>
              <a:t> a menudo se entiende como sistemas en los que las personas codifican las reglas que hacen que un algoritmo muestre un comportamiento inteligente</a:t>
            </a:r>
            <a:r>
              <a:rPr lang="es-ES" sz="1200" b="0" i="0" dirty="0">
                <a:solidFill>
                  <a:srgbClr val="000000"/>
                </a:solidFill>
                <a:effectLst/>
                <a:latin typeface="Noto serif" panose="02020600060500020200" pitchFamily="18" charset="0"/>
              </a:rPr>
              <a:t>, a través de un conocimiento profundo del problema o por prueba y error. Un ejemplo de IA antigua es una persona que crea manualmente un árbol de decisiones y las reglas y opciones en todo el árbol de decisiones.</a:t>
            </a:r>
          </a:p>
          <a:p>
            <a:endParaRPr lang="es-ES" sz="1200" dirty="0">
              <a:solidFill>
                <a:srgbClr val="000000"/>
              </a:solidFill>
              <a:latin typeface="Noto serif" panose="02020600060500020200" pitchFamily="18" charset="0"/>
            </a:endParaRPr>
          </a:p>
          <a:p>
            <a:r>
              <a:rPr lang="es-ES" sz="1200" b="0" i="0" dirty="0">
                <a:solidFill>
                  <a:srgbClr val="000000"/>
                </a:solidFill>
                <a:effectLst/>
                <a:latin typeface="Noto serif" panose="02020600060500020200" pitchFamily="18" charset="0"/>
              </a:rPr>
              <a:t> </a:t>
            </a:r>
            <a:r>
              <a:rPr lang="es-ES" sz="1200" b="0" i="1" dirty="0">
                <a:solidFill>
                  <a:srgbClr val="000000"/>
                </a:solidFill>
                <a:effectLst/>
                <a:latin typeface="Noto serif" panose="02020600060500020200" pitchFamily="18" charset="0"/>
              </a:rPr>
              <a:t>Nueva IA </a:t>
            </a:r>
            <a:r>
              <a:rPr lang="es-ES" sz="1200" b="0" i="0" dirty="0">
                <a:solidFill>
                  <a:srgbClr val="000000"/>
                </a:solidFill>
                <a:effectLst/>
                <a:latin typeface="Noto serif" panose="02020600060500020200" pitchFamily="18" charset="0"/>
              </a:rPr>
              <a:t>tiene como </a:t>
            </a:r>
            <a:r>
              <a:rPr lang="es-ES" sz="1200" b="0" i="0" dirty="0">
                <a:solidFill>
                  <a:srgbClr val="000000"/>
                </a:solidFill>
                <a:effectLst/>
                <a:highlight>
                  <a:srgbClr val="FFFF00"/>
                </a:highlight>
                <a:latin typeface="Noto serif" panose="02020600060500020200" pitchFamily="18" charset="0"/>
              </a:rPr>
              <a:t>objetivo crear algoritmos y modelos que aprendan de los datos y creen sus propias reglas que funcionen con la misma precisión o mejor que las reglas creadas por humanos. La diferencia es que este último puede encontrar patrones importantes en los datos que una persona nunca encontrará o que le llevaría mucho más tiempo encontrar</a:t>
            </a:r>
            <a:r>
              <a:rPr lang="es-ES" sz="1200" b="0" i="0" dirty="0">
                <a:solidFill>
                  <a:srgbClr val="000000"/>
                </a:solidFill>
                <a:effectLst/>
                <a:latin typeface="Noto serif" panose="02020600060500020200" pitchFamily="18" charset="0"/>
              </a:rPr>
              <a:t>. Los algoritmos de búsqueda a menudo se ven como IA antigua, pero una comprensión sólida de ellos es útil para aprender enfoques más complejos. </a:t>
            </a:r>
            <a:endParaRPr lang="es-PE" sz="1200" dirty="0"/>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43</a:t>
            </a:fld>
            <a:endParaRPr lang="es-PE"/>
          </a:p>
        </p:txBody>
      </p:sp>
    </p:spTree>
    <p:extLst>
      <p:ext uri="{BB962C8B-B14F-4D97-AF65-F5344CB8AC3E}">
        <p14:creationId xmlns:p14="http://schemas.microsoft.com/office/powerpoint/2010/main" val="3726653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44</a:t>
            </a:fld>
            <a:endParaRPr lang="es-PE"/>
          </a:p>
        </p:txBody>
      </p:sp>
    </p:spTree>
    <p:extLst>
      <p:ext uri="{BB962C8B-B14F-4D97-AF65-F5344CB8AC3E}">
        <p14:creationId xmlns:p14="http://schemas.microsoft.com/office/powerpoint/2010/main" val="917184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45</a:t>
            </a:fld>
            <a:endParaRPr lang="es-PE"/>
          </a:p>
        </p:txBody>
      </p:sp>
    </p:spTree>
    <p:extLst>
      <p:ext uri="{BB962C8B-B14F-4D97-AF65-F5344CB8AC3E}">
        <p14:creationId xmlns:p14="http://schemas.microsoft.com/office/powerpoint/2010/main" val="28989195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46</a:t>
            </a:fld>
            <a:endParaRPr lang="es-PE"/>
          </a:p>
        </p:txBody>
      </p:sp>
    </p:spTree>
    <p:extLst>
      <p:ext uri="{BB962C8B-B14F-4D97-AF65-F5344CB8AC3E}">
        <p14:creationId xmlns:p14="http://schemas.microsoft.com/office/powerpoint/2010/main" val="231091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000000"/>
                </a:solidFill>
                <a:effectLst/>
                <a:latin typeface="Noto serif" panose="02020600060500020200" pitchFamily="18" charset="0"/>
              </a:rPr>
              <a:t>Douglas </a:t>
            </a:r>
            <a:r>
              <a:rPr lang="es-ES" b="0" i="0" dirty="0" err="1">
                <a:solidFill>
                  <a:srgbClr val="000000"/>
                </a:solidFill>
                <a:effectLst/>
                <a:latin typeface="Noto serif" panose="02020600060500020200" pitchFamily="18" charset="0"/>
              </a:rPr>
              <a:t>Hofstadter</a:t>
            </a:r>
            <a:r>
              <a:rPr lang="es-ES" b="0" i="0" dirty="0">
                <a:solidFill>
                  <a:srgbClr val="000000"/>
                </a:solidFill>
                <a:effectLst/>
                <a:latin typeface="Noto serif" panose="02020600060500020200" pitchFamily="18" charset="0"/>
              </a:rPr>
              <a:t> dijo: “IA es todo lo que aún no se ha hecho”. En los ejemplos que acabamos de mencionar, un automóvil autónomo puede parecer inteligente porque aún no se ha perfeccionado. De manera similar, hace un tiempo se consideró que una computadora que suma números era inteligente, pero ahora se da por sentada.</a:t>
            </a:r>
            <a:endParaRPr lang="es-PE"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5</a:t>
            </a:fld>
            <a:endParaRPr lang="es-PE" dirty="0"/>
          </a:p>
        </p:txBody>
      </p:sp>
    </p:spTree>
    <p:extLst>
      <p:ext uri="{BB962C8B-B14F-4D97-AF65-F5344CB8AC3E}">
        <p14:creationId xmlns:p14="http://schemas.microsoft.com/office/powerpoint/2010/main" val="4248744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6</a:t>
            </a:fld>
            <a:endParaRPr lang="es-PE"/>
          </a:p>
        </p:txBody>
      </p:sp>
    </p:spTree>
    <p:extLst>
      <p:ext uri="{BB962C8B-B14F-4D97-AF65-F5344CB8AC3E}">
        <p14:creationId xmlns:p14="http://schemas.microsoft.com/office/powerpoint/2010/main" val="358961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0708020E-2343-4A1D-AB1D-2854C048AA43}" type="slidenum">
              <a:rPr lang="es-PE" smtClean="0"/>
              <a:t>7</a:t>
            </a:fld>
            <a:endParaRPr lang="es-PE"/>
          </a:p>
        </p:txBody>
      </p:sp>
    </p:spTree>
    <p:extLst>
      <p:ext uri="{BB962C8B-B14F-4D97-AF65-F5344CB8AC3E}">
        <p14:creationId xmlns:p14="http://schemas.microsoft.com/office/powerpoint/2010/main" val="399446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1950: Se acuña el término de IA, aparece el concepto de red neural artificial e introducido, modelo de perceptrón es inventado, aparece el </a:t>
            </a:r>
            <a:r>
              <a:rPr lang="es-PE" dirty="0" err="1"/>
              <a:t>leng.progra</a:t>
            </a:r>
            <a:r>
              <a:rPr lang="es-PE" dirty="0"/>
              <a:t>. LISP</a:t>
            </a:r>
          </a:p>
          <a:p>
            <a:r>
              <a:rPr lang="es-PE" dirty="0"/>
              <a:t>1960: Modelos de ML para la predicción es introducida, </a:t>
            </a:r>
            <a:r>
              <a:rPr lang="es-PE" dirty="0" err="1"/>
              <a:t>Unimate</a:t>
            </a:r>
            <a:r>
              <a:rPr lang="es-PE" dirty="0"/>
              <a:t> robot trabaja sobre un carro de línea ensamblado, Robot </a:t>
            </a:r>
            <a:r>
              <a:rPr lang="es-PE" dirty="0" err="1"/>
              <a:t>Shaked</a:t>
            </a:r>
            <a:r>
              <a:rPr lang="es-PE" dirty="0"/>
              <a:t> obtiene movimientos naturales y habilidades para resolver problemas.</a:t>
            </a:r>
          </a:p>
          <a:p>
            <a:r>
              <a:rPr lang="es-PE" dirty="0"/>
              <a:t>1970: BKG gana al campeón mundial de </a:t>
            </a:r>
            <a:r>
              <a:rPr lang="es-PE" dirty="0" err="1"/>
              <a:t>Backgammon</a:t>
            </a:r>
            <a:r>
              <a:rPr lang="es-PE" dirty="0"/>
              <a:t>, </a:t>
            </a:r>
            <a:r>
              <a:rPr lang="es-PE" dirty="0" err="1"/>
              <a:t>Algortimos</a:t>
            </a:r>
            <a:r>
              <a:rPr lang="es-PE" dirty="0"/>
              <a:t> evolucionarios son popularizados, el </a:t>
            </a:r>
            <a:r>
              <a:rPr lang="es-PE" dirty="0" err="1"/>
              <a:t>robor</a:t>
            </a:r>
            <a:r>
              <a:rPr lang="es-PE" dirty="0"/>
              <a:t> Freddy es activado para usar percepción visual, lenguaje </a:t>
            </a:r>
            <a:r>
              <a:rPr lang="es-PE" dirty="0" err="1"/>
              <a:t>prolog</a:t>
            </a:r>
            <a:r>
              <a:rPr lang="es-PE" dirty="0"/>
              <a:t> es inventado.</a:t>
            </a:r>
          </a:p>
          <a:p>
            <a:r>
              <a:rPr lang="es-PE" dirty="0"/>
              <a:t>1980: LISP machines para sistemas expertos, </a:t>
            </a:r>
            <a:r>
              <a:rPr lang="es-ES" dirty="0"/>
              <a:t>esperanza para las redes neuronales a través de la introducción de la </a:t>
            </a:r>
            <a:r>
              <a:rPr lang="es-ES" dirty="0" err="1"/>
              <a:t>retropropagación</a:t>
            </a:r>
            <a:r>
              <a:rPr lang="es-ES" dirty="0"/>
              <a:t>, Inteligencia colectiva es popularizado. </a:t>
            </a:r>
          </a:p>
          <a:p>
            <a:r>
              <a:rPr lang="es-ES" dirty="0"/>
              <a:t>1990: TD- </a:t>
            </a:r>
            <a:r>
              <a:rPr lang="es-ES" dirty="0" err="1"/>
              <a:t>Gammon</a:t>
            </a:r>
            <a:r>
              <a:rPr lang="es-ES" dirty="0"/>
              <a:t> muestra el poder del reforzamiento </a:t>
            </a:r>
            <a:r>
              <a:rPr lang="es-ES" dirty="0" err="1"/>
              <a:t>learning</a:t>
            </a:r>
            <a:r>
              <a:rPr lang="es-ES" dirty="0"/>
              <a:t> (aprendizaje supervisado) juegos, experimentos con carros autónomos, IBM Deep Blue machine gana al campeón mundial de ajedrez Gary </a:t>
            </a:r>
            <a:r>
              <a:rPr lang="es-ES" dirty="0" err="1"/>
              <a:t>Kasparov</a:t>
            </a:r>
            <a:r>
              <a:rPr lang="es-ES" dirty="0"/>
              <a:t>, auge de los </a:t>
            </a:r>
            <a:r>
              <a:rPr lang="es-ES" dirty="0" err="1"/>
              <a:t>bots</a:t>
            </a:r>
            <a:r>
              <a:rPr lang="es-ES" dirty="0"/>
              <a:t> de Internet y la búsqueda web</a:t>
            </a:r>
          </a:p>
          <a:p>
            <a:r>
              <a:rPr lang="es-ES" dirty="0"/>
              <a:t>2000: Juego de damas es resuelto, reconocimiento facial con redes neuronales, IBM Watson gana a </a:t>
            </a:r>
            <a:r>
              <a:rPr lang="es-ES" dirty="0" err="1"/>
              <a:t>Jeopardy</a:t>
            </a:r>
            <a:r>
              <a:rPr lang="es-ES" dirty="0"/>
              <a:t>,  XBOX </a:t>
            </a:r>
            <a:r>
              <a:rPr lang="es-ES" dirty="0" err="1"/>
              <a:t>Kinetic</a:t>
            </a:r>
            <a:r>
              <a:rPr lang="es-ES" dirty="0"/>
              <a:t> detecta avanzada detección de movimientos,  Smart voz asistentes de voz son implementados por gigantes tecnológicos, Programa Google Alpha llega a ser campeón de </a:t>
            </a:r>
            <a:r>
              <a:rPr lang="es-ES" dirty="0" err="1"/>
              <a:t>Go</a:t>
            </a:r>
            <a:r>
              <a:rPr lang="es-ES" dirty="0"/>
              <a:t>, AI específico </a:t>
            </a:r>
            <a:r>
              <a:rPr lang="es-ES" dirty="0" err="1"/>
              <a:t>hardaware</a:t>
            </a:r>
            <a:r>
              <a:rPr lang="es-ES" dirty="0"/>
              <a:t>  y IOT dispositivos, detección de tumores, autos que se manejan.</a:t>
            </a:r>
          </a:p>
          <a:p>
            <a:endParaRPr lang="es-ES" dirty="0"/>
          </a:p>
          <a:p>
            <a:endParaRPr lang="es-ES" dirty="0"/>
          </a:p>
        </p:txBody>
      </p:sp>
      <p:sp>
        <p:nvSpPr>
          <p:cNvPr id="4" name="Marcador de número de diapositiva 3"/>
          <p:cNvSpPr>
            <a:spLocks noGrp="1"/>
          </p:cNvSpPr>
          <p:nvPr>
            <p:ph type="sldNum" sz="quarter" idx="5"/>
          </p:nvPr>
        </p:nvSpPr>
        <p:spPr/>
        <p:txBody>
          <a:bodyPr/>
          <a:lstStyle/>
          <a:p>
            <a:fld id="{BB9A41BF-8791-4626-83C6-D502389D3DDE}" type="slidenum">
              <a:rPr lang="es-PE" smtClean="0"/>
              <a:t>8</a:t>
            </a:fld>
            <a:endParaRPr lang="es-PE" dirty="0"/>
          </a:p>
        </p:txBody>
      </p:sp>
    </p:spTree>
    <p:extLst>
      <p:ext uri="{BB962C8B-B14F-4D97-AF65-F5344CB8AC3E}">
        <p14:creationId xmlns:p14="http://schemas.microsoft.com/office/powerpoint/2010/main" val="149389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Avisos publicitarios con cámaras..</a:t>
            </a:r>
          </a:p>
          <a:p>
            <a:r>
              <a:rPr lang="es-PE" dirty="0"/>
              <a:t>Target enviaba publicidad de ropas de bebes, para embarazadas, etc.. Lo denunciaron y descubrieron que su ML había descubierto que estaba embarazada por su comportamientos en la red, 2012 ups.</a:t>
            </a:r>
          </a:p>
          <a:p>
            <a:endParaRPr lang="es-PE" dirty="0"/>
          </a:p>
        </p:txBody>
      </p:sp>
      <p:sp>
        <p:nvSpPr>
          <p:cNvPr id="4" name="Marcador de número de diapositiva 3"/>
          <p:cNvSpPr>
            <a:spLocks noGrp="1"/>
          </p:cNvSpPr>
          <p:nvPr>
            <p:ph type="sldNum" sz="quarter" idx="5"/>
          </p:nvPr>
        </p:nvSpPr>
        <p:spPr/>
        <p:txBody>
          <a:bodyPr/>
          <a:lstStyle/>
          <a:p>
            <a:fld id="{0708020E-2343-4A1D-AB1D-2854C048AA43}" type="slidenum">
              <a:rPr lang="es-PE" smtClean="0"/>
              <a:t>9</a:t>
            </a:fld>
            <a:endParaRPr lang="es-PE"/>
          </a:p>
        </p:txBody>
      </p:sp>
    </p:spTree>
    <p:extLst>
      <p:ext uri="{BB962C8B-B14F-4D97-AF65-F5344CB8AC3E}">
        <p14:creationId xmlns:p14="http://schemas.microsoft.com/office/powerpoint/2010/main" val="271252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8F04D-CDAC-414F-AF30-D54500D9A27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B2E7C9E3-1233-4580-BDF3-4A8D5B2DD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0E9626F-FE03-4B66-BA49-97F63605F4D1}"/>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55C0B207-0E84-488F-B865-EB64648B250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5E27A8-657C-4EEC-85E4-F23F890D4433}"/>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358780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04E18-7395-4ECB-A369-0D6D2EBDC70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EED7E0-7B50-43DC-8A0C-E84066CAF2A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AB3FF09-3F1A-44D1-A173-9A825759EFFB}"/>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102F00E0-3868-437A-822C-BBBF7DB6476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BE03275-3C87-498C-BAB2-6F19A2692BB7}"/>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85432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3F2871-9790-4DED-895F-69AE4184D4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9BC51ED-3880-427F-AE10-43E17E3AF88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2FB3B17-91BC-4B6C-B261-6C7501DF5137}"/>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8F7490BF-8B10-4287-A8F4-B2590284E6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826227D-524F-42E9-BF8C-BEB7378F7965}"/>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42904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EBC99-920F-49A2-838C-3098605CF1B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0E0715D-DBDC-46B9-9E2C-A3DA333815D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2EBE354-AFD1-4A17-A6AC-2998FDC1F291}"/>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3875EAE5-4749-401F-9333-785DAA0A658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A0DD3F-58C4-4811-BF6A-2F139CA03DC3}"/>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20470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F0493-477E-4503-B994-1C00F0527B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9F56185-B64A-4E51-AEC8-FB8B2A9CB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B7DE043-F844-48A6-99FF-92CF4F79AE4C}"/>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107692FC-B51E-4334-BE48-CDF09E8EEBE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70A6DB6-2585-4C90-B361-2941D0EAB75F}"/>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215470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9A6D9-A8DA-4FD6-948F-9707A52947F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4939CF2-CA14-476B-B90C-D170F6D2A94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AC40A70-62A7-4EF9-A524-48888ECE2D2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2E1061A-66EA-41D5-92D2-733788CEAF87}"/>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6" name="Marcador de pie de página 5">
            <a:extLst>
              <a:ext uri="{FF2B5EF4-FFF2-40B4-BE49-F238E27FC236}">
                <a16:creationId xmlns:a16="http://schemas.microsoft.com/office/drawing/2014/main" id="{3913862E-B3C5-49C8-A253-8342B71D2E6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D6A23DD-E1B4-44F0-ACEC-1F9D600325B9}"/>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130687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D596A-9F6F-435F-A16D-E2A28509AC4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4B163D2-71C3-4DD4-B428-DD32AE64D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6CB0981-6A71-4754-98C8-51815FD4A2F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FE62938-E54D-4C9B-B947-E211AABFA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6015B62-117B-4307-8C68-A9EABCADD54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9907D9B-BAAB-4764-81AC-D7D77BA8F5E4}"/>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8" name="Marcador de pie de página 7">
            <a:extLst>
              <a:ext uri="{FF2B5EF4-FFF2-40B4-BE49-F238E27FC236}">
                <a16:creationId xmlns:a16="http://schemas.microsoft.com/office/drawing/2014/main" id="{E14482C9-0546-4BBB-BDE3-ABDB767EDBC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A58F9EE-303D-4A3B-BEFA-0B0DC1CC4F61}"/>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365996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1BF1B-D8F7-4CC3-8781-F1BA4E4CFD6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13E5204-5C40-4843-8CFC-A370B48E17F4}"/>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4" name="Marcador de pie de página 3">
            <a:extLst>
              <a:ext uri="{FF2B5EF4-FFF2-40B4-BE49-F238E27FC236}">
                <a16:creationId xmlns:a16="http://schemas.microsoft.com/office/drawing/2014/main" id="{10A69B2E-854F-4B64-90CC-9A85B4A7A98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F8947DA-CABF-4491-86DA-4AD305452A7C}"/>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317625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6E75B2-DF52-4322-9B41-63443AFEABB3}"/>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3" name="Marcador de pie de página 2">
            <a:extLst>
              <a:ext uri="{FF2B5EF4-FFF2-40B4-BE49-F238E27FC236}">
                <a16:creationId xmlns:a16="http://schemas.microsoft.com/office/drawing/2014/main" id="{B9302713-3BF4-44AD-B1A3-646C3BB44906}"/>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2E7BDF7-B4AD-4838-8E6B-72DA8539ED07}"/>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213318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EFF55-32B2-4087-827D-E4BC57382AC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828BBB2-69A1-401C-B012-077298ACA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395A16EE-F6AF-4296-945F-FD233FEAB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C5D8634-A9E2-4333-A9CD-486D8A535FD6}"/>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6" name="Marcador de pie de página 5">
            <a:extLst>
              <a:ext uri="{FF2B5EF4-FFF2-40B4-BE49-F238E27FC236}">
                <a16:creationId xmlns:a16="http://schemas.microsoft.com/office/drawing/2014/main" id="{F338A7F1-53AD-41A4-81DD-A7B7FFE69BB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0F1F320-AA5F-4D4D-B1C0-A5A970E1D59D}"/>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197437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F6142-65CC-4E39-AB04-D921010944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3D1CF336-F47B-4E3C-B3DB-81E7E4847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9EF324AF-437B-464F-95E3-2F468F2E0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55EA506-D63D-41A5-85F0-B23B80083016}"/>
              </a:ext>
            </a:extLst>
          </p:cNvPr>
          <p:cNvSpPr>
            <a:spLocks noGrp="1"/>
          </p:cNvSpPr>
          <p:nvPr>
            <p:ph type="dt" sz="half" idx="10"/>
          </p:nvPr>
        </p:nvSpPr>
        <p:spPr/>
        <p:txBody>
          <a:bodyPr/>
          <a:lstStyle/>
          <a:p>
            <a:fld id="{06D44690-3EA4-4AFA-90B4-8A98B6E4E76D}" type="datetimeFigureOut">
              <a:rPr lang="es-PE" smtClean="0"/>
              <a:t>18/05/2022</a:t>
            </a:fld>
            <a:endParaRPr lang="es-PE"/>
          </a:p>
        </p:txBody>
      </p:sp>
      <p:sp>
        <p:nvSpPr>
          <p:cNvPr id="6" name="Marcador de pie de página 5">
            <a:extLst>
              <a:ext uri="{FF2B5EF4-FFF2-40B4-BE49-F238E27FC236}">
                <a16:creationId xmlns:a16="http://schemas.microsoft.com/office/drawing/2014/main" id="{02716FD2-204C-4098-8D1B-35EA5C46FD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E110C44-63E3-43FC-ACF3-C36436FBEAC6}"/>
              </a:ext>
            </a:extLst>
          </p:cNvPr>
          <p:cNvSpPr>
            <a:spLocks noGrp="1"/>
          </p:cNvSpPr>
          <p:nvPr>
            <p:ph type="sldNum" sz="quarter" idx="12"/>
          </p:nvPr>
        </p:nvSpPr>
        <p:spPr/>
        <p:txBody>
          <a:bodyPr/>
          <a:lstStyle/>
          <a:p>
            <a:fld id="{B3379AB1-2431-4889-ABB4-F08C01363843}" type="slidenum">
              <a:rPr lang="es-PE" smtClean="0"/>
              <a:t>‹Nº›</a:t>
            </a:fld>
            <a:endParaRPr lang="es-PE"/>
          </a:p>
        </p:txBody>
      </p:sp>
    </p:spTree>
    <p:extLst>
      <p:ext uri="{BB962C8B-B14F-4D97-AF65-F5344CB8AC3E}">
        <p14:creationId xmlns:p14="http://schemas.microsoft.com/office/powerpoint/2010/main" val="158774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158BF9-0B8C-4130-AD1F-D139E287F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5EDC57-FF14-4A05-A02E-EB12F26CC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84E16A8-BAF9-44D9-BB4A-76DC32913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44690-3EA4-4AFA-90B4-8A98B6E4E76D}" type="datetimeFigureOut">
              <a:rPr lang="es-PE" smtClean="0"/>
              <a:t>18/05/2022</a:t>
            </a:fld>
            <a:endParaRPr lang="es-PE"/>
          </a:p>
        </p:txBody>
      </p:sp>
      <p:sp>
        <p:nvSpPr>
          <p:cNvPr id="5" name="Marcador de pie de página 4">
            <a:extLst>
              <a:ext uri="{FF2B5EF4-FFF2-40B4-BE49-F238E27FC236}">
                <a16:creationId xmlns:a16="http://schemas.microsoft.com/office/drawing/2014/main" id="{2DD5ACB3-C842-49FB-B22B-30FD3D46D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096324DC-E3CB-4A0E-9DFD-6F9C76D1A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79AB1-2431-4889-ABB4-F08C01363843}" type="slidenum">
              <a:rPr lang="es-PE" smtClean="0"/>
              <a:t>‹Nº›</a:t>
            </a:fld>
            <a:endParaRPr lang="es-PE"/>
          </a:p>
        </p:txBody>
      </p:sp>
    </p:spTree>
    <p:extLst>
      <p:ext uri="{BB962C8B-B14F-4D97-AF65-F5344CB8AC3E}">
        <p14:creationId xmlns:p14="http://schemas.microsoft.com/office/powerpoint/2010/main" val="279011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ogfYd705cRs?feature=oembed" TargetMode="External"/><Relationship Id="rId6" Type="http://schemas.openxmlformats.org/officeDocument/2006/relationships/image" Target="../media/image2.png"/><Relationship Id="rId5" Type="http://schemas.openxmlformats.org/officeDocument/2006/relationships/image" Target="../media/image15.jpeg"/><Relationship Id="rId4" Type="http://schemas.openxmlformats.org/officeDocument/2006/relationships/hyperlink" Target="https://www.emprendedortecnologico.com/blog/evento-tecnologico-google-i-0/"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youtube.com/watch?v=9AD7kr0TBeU" TargetMode="External"/><Relationship Id="rId7" Type="http://schemas.openxmlformats.org/officeDocument/2006/relationships/hyperlink" Target="https://www.emprendedortecnologico.com/blog/chatbot-up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www.facebook.com/ArturitoBCP/" TargetMode="Externa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hyperlink" Target="https://www.facebook.com/avi.interban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Fqd59j9x6Ag?feature=oembed"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slideLayout" Target="../slideLayouts/slideLayout2.xml"/><Relationship Id="rId7" Type="http://schemas.openxmlformats.org/officeDocument/2006/relationships/image" Target="../media/image30.jpeg"/><Relationship Id="rId2" Type="http://schemas.openxmlformats.org/officeDocument/2006/relationships/video" Target="https://www.youtube.com/embed/nP_NxVKDkiE?feature=oembed" TargetMode="External"/><Relationship Id="rId1" Type="http://schemas.openxmlformats.org/officeDocument/2006/relationships/video" Target="https://www.youtube.com/embed/FjgQOOVgIoM?feature=oembed" TargetMode="External"/><Relationship Id="rId6" Type="http://schemas.openxmlformats.org/officeDocument/2006/relationships/image" Target="../media/image29.png"/><Relationship Id="rId5" Type="http://schemas.openxmlformats.org/officeDocument/2006/relationships/hyperlink" Target="https://www.emprendedortecnologico.com/blog/inteligencia-artificial-reportaje/" TargetMode="External"/><Relationship Id="rId4" Type="http://schemas.openxmlformats.org/officeDocument/2006/relationships/notesSlide" Target="../notesSlides/notesSlide21.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4.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video" Target="https://www.youtube.com/embed/VNjr729oqPc?feature=oembed" TargetMode="External"/><Relationship Id="rId7" Type="http://schemas.openxmlformats.org/officeDocument/2006/relationships/notesSlide" Target="../notesSlides/notesSlide44.xml"/><Relationship Id="rId12" Type="http://schemas.openxmlformats.org/officeDocument/2006/relationships/image" Target="../media/image48.jpeg"/><Relationship Id="rId2" Type="http://schemas.openxmlformats.org/officeDocument/2006/relationships/video" Target="https://www.youtube.com/embed/Wu7h9gAdkF0?feature=oembed" TargetMode="External"/><Relationship Id="rId1" Type="http://schemas.openxmlformats.org/officeDocument/2006/relationships/video" Target="https://www.youtube.com/embed/jXczAmouMjw?feature=oembed" TargetMode="External"/><Relationship Id="rId6" Type="http://schemas.openxmlformats.org/officeDocument/2006/relationships/slideLayout" Target="../slideLayouts/slideLayout7.xml"/><Relationship Id="rId11" Type="http://schemas.openxmlformats.org/officeDocument/2006/relationships/image" Target="../media/image47.jpeg"/><Relationship Id="rId5" Type="http://schemas.openxmlformats.org/officeDocument/2006/relationships/video" Target="https://www.youtube.com/embed/tsz0oYyQuEw?feature=oembed" TargetMode="External"/><Relationship Id="rId10" Type="http://schemas.openxmlformats.org/officeDocument/2006/relationships/image" Target="../media/image46.jpeg"/><Relationship Id="rId4" Type="http://schemas.openxmlformats.org/officeDocument/2006/relationships/video" Target="https://www.youtube.com/embed/SmR3v6bKUKA?feature=oembed" TargetMode="External"/><Relationship Id="rId9" Type="http://schemas.openxmlformats.org/officeDocument/2006/relationships/image" Target="../media/image45.jpeg"/></Relationships>
</file>

<file path=ppt/slides/_rels/slide4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puterhistory.org/profile/john-mccarthy/?alias=bio&amp;person=john-mccarth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ideo" Target="https://www.youtube.com/embed/zK24rjKkaIM?feature=oembed"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86E34FD-FD5A-472F-AAD4-6F42FFEF0FD5}"/>
              </a:ext>
            </a:extLst>
          </p:cNvPr>
          <p:cNvPicPr>
            <a:picLocks noChangeAspect="1"/>
          </p:cNvPicPr>
          <p:nvPr/>
        </p:nvPicPr>
        <p:blipFill rotWithShape="1">
          <a:blip r:embed="rId3"/>
          <a:srcRect r="15627" b="-1"/>
          <a:stretch/>
        </p:blipFill>
        <p:spPr>
          <a:xfrm>
            <a:off x="7770813" y="155575"/>
            <a:ext cx="3654425" cy="2874963"/>
          </a:xfrm>
          <a:prstGeom prst="rect">
            <a:avLst/>
          </a:prstGeom>
        </p:spPr>
      </p:pic>
      <p:pic>
        <p:nvPicPr>
          <p:cNvPr id="3074" name="Picture 2" descr="logo">
            <a:extLst>
              <a:ext uri="{FF2B5EF4-FFF2-40B4-BE49-F238E27FC236}">
                <a16:creationId xmlns:a16="http://schemas.microsoft.com/office/drawing/2014/main" id="{A83BA7BF-6319-4E75-BE96-0B573EBBB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0813" y="3105150"/>
            <a:ext cx="3654425" cy="3197225"/>
          </a:xfrm>
          <a:prstGeom prst="rect">
            <a:avLst/>
          </a:prstGeom>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1050ABE-C0ED-4926-916B-C274F52FFD6C}"/>
              </a:ext>
            </a:extLst>
          </p:cNvPr>
          <p:cNvSpPr>
            <a:spLocks noGrp="1"/>
          </p:cNvSpPr>
          <p:nvPr>
            <p:ph type="ctrTitle"/>
          </p:nvPr>
        </p:nvSpPr>
        <p:spPr>
          <a:xfrm>
            <a:off x="841248" y="552289"/>
            <a:ext cx="6151654" cy="3900326"/>
          </a:xfrm>
        </p:spPr>
        <p:txBody>
          <a:bodyPr>
            <a:normAutofit/>
          </a:bodyPr>
          <a:lstStyle/>
          <a:p>
            <a:pPr algn="l"/>
            <a:r>
              <a:rPr lang="es-PE" sz="5200"/>
              <a:t>Introducción a la Inteligencia Artificial</a:t>
            </a:r>
          </a:p>
        </p:txBody>
      </p:sp>
      <p:sp>
        <p:nvSpPr>
          <p:cNvPr id="3" name="Subtítulo 2">
            <a:extLst>
              <a:ext uri="{FF2B5EF4-FFF2-40B4-BE49-F238E27FC236}">
                <a16:creationId xmlns:a16="http://schemas.microsoft.com/office/drawing/2014/main" id="{D471826A-5A4C-41EF-AB91-DB0C38D26F36}"/>
              </a:ext>
            </a:extLst>
          </p:cNvPr>
          <p:cNvSpPr>
            <a:spLocks noGrp="1"/>
          </p:cNvSpPr>
          <p:nvPr>
            <p:ph type="subTitle" idx="1"/>
          </p:nvPr>
        </p:nvSpPr>
        <p:spPr>
          <a:xfrm>
            <a:off x="841248" y="4624330"/>
            <a:ext cx="6151654" cy="1680208"/>
          </a:xfrm>
        </p:spPr>
        <p:txBody>
          <a:bodyPr>
            <a:normAutofit/>
          </a:bodyPr>
          <a:lstStyle/>
          <a:p>
            <a:pPr algn="l"/>
            <a:r>
              <a:rPr lang="es-PE" sz="2200"/>
              <a:t>Carlos Flores Orihuela</a:t>
            </a:r>
          </a:p>
          <a:p>
            <a:pPr algn="l"/>
            <a:r>
              <a:rPr lang="es-PE" sz="2200"/>
              <a:t>pciscflo@upc.edu.pe</a:t>
            </a:r>
          </a:p>
          <a:p>
            <a:pPr algn="l"/>
            <a:r>
              <a:rPr lang="es-PE" sz="2200"/>
              <a:t>Universidad Peruana de Ciencias Aplicadas -  UPC</a:t>
            </a:r>
            <a:endParaRPr lang="es-PE" sz="2200" dirty="0"/>
          </a:p>
        </p:txBody>
      </p:sp>
    </p:spTree>
    <p:extLst>
      <p:ext uri="{BB962C8B-B14F-4D97-AF65-F5344CB8AC3E}">
        <p14:creationId xmlns:p14="http://schemas.microsoft.com/office/powerpoint/2010/main" val="211674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30707DBE-CEE1-467A-9139-CF2101737B2D}"/>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700">
                <a:solidFill>
                  <a:schemeClr val="bg1"/>
                </a:solidFill>
              </a:rPr>
              <a:t>Visión de Google Sobre Inteligencia Artificial</a:t>
            </a:r>
          </a:p>
        </p:txBody>
      </p:sp>
      <p:cxnSp>
        <p:nvCxnSpPr>
          <p:cNvPr id="73" name="Straight Connector 7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E0533588-6A3C-4889-91E1-09183D46D316}"/>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1">
                <a:solidFill>
                  <a:schemeClr val="bg1"/>
                </a:solidFill>
              </a:rPr>
              <a:t>Solo era usada por Phds, ahora es accesible para cada uno de nosotros</a:t>
            </a:r>
          </a:p>
        </p:txBody>
      </p:sp>
      <p:sp>
        <p:nvSpPr>
          <p:cNvPr id="75" name="Rectangle 7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www.emprendedortecnologico.com/blog/wp-content/uploads/2018/05/IA_google-300x156.jpg">
            <a:hlinkClick r:id="rId4"/>
            <a:extLst>
              <a:ext uri="{FF2B5EF4-FFF2-40B4-BE49-F238E27FC236}">
                <a16:creationId xmlns:a16="http://schemas.microsoft.com/office/drawing/2014/main" id="{28DDAE72-3AFE-4E89-A097-64C00C60F71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028881" y="4127508"/>
            <a:ext cx="3588640" cy="18660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78B8422E-7450-4E68-AB91-43B3124E4BDA}"/>
              </a:ext>
            </a:extLst>
          </p:cNvPr>
          <p:cNvSpPr txBox="1"/>
          <p:nvPr/>
        </p:nvSpPr>
        <p:spPr>
          <a:xfrm>
            <a:off x="1547446" y="5387926"/>
            <a:ext cx="3882683" cy="369332"/>
          </a:xfrm>
          <a:prstGeom prst="rect">
            <a:avLst/>
          </a:prstGeom>
          <a:noFill/>
        </p:spPr>
        <p:txBody>
          <a:bodyPr wrap="square" rtlCol="0">
            <a:spAutoFit/>
          </a:bodyPr>
          <a:lstStyle/>
          <a:p>
            <a:pPr>
              <a:spcAft>
                <a:spcPts val="600"/>
              </a:spcAft>
            </a:pPr>
            <a:r>
              <a:rPr lang="es-PE" b="1" dirty="0">
                <a:solidFill>
                  <a:schemeClr val="bg1"/>
                </a:solidFill>
              </a:rPr>
              <a:t>Evento Google I/O 2018</a:t>
            </a:r>
          </a:p>
        </p:txBody>
      </p:sp>
      <p:pic>
        <p:nvPicPr>
          <p:cNvPr id="11" name="Picture 2" descr="logo">
            <a:extLst>
              <a:ext uri="{FF2B5EF4-FFF2-40B4-BE49-F238E27FC236}">
                <a16:creationId xmlns:a16="http://schemas.microsoft.com/office/drawing/2014/main" id="{36BCEAA9-12B5-45B1-9150-B157B22F7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5598" y="182859"/>
            <a:ext cx="9334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3" name="Elementos multimedia en línea 2" title="Keynote (Google I/O '18)">
            <a:hlinkClick r:id="" action="ppaction://media"/>
            <a:extLst>
              <a:ext uri="{FF2B5EF4-FFF2-40B4-BE49-F238E27FC236}">
                <a16:creationId xmlns:a16="http://schemas.microsoft.com/office/drawing/2014/main" id="{9D42DA0F-0D20-9221-BFDD-5D8C36752FA1}"/>
              </a:ext>
            </a:extLst>
          </p:cNvPr>
          <p:cNvPicPr>
            <a:picLocks noRot="1" noChangeAspect="1"/>
          </p:cNvPicPr>
          <p:nvPr>
            <a:videoFile r:link="rId1"/>
          </p:nvPr>
        </p:nvPicPr>
        <p:blipFill>
          <a:blip r:embed="rId7"/>
          <a:stretch>
            <a:fillRect/>
          </a:stretch>
        </p:blipFill>
        <p:spPr>
          <a:xfrm>
            <a:off x="6568323" y="836861"/>
            <a:ext cx="3649798" cy="2062136"/>
          </a:xfrm>
          <a:prstGeom prst="rect">
            <a:avLst/>
          </a:prstGeom>
        </p:spPr>
      </p:pic>
    </p:spTree>
    <p:extLst>
      <p:ext uri="{BB962C8B-B14F-4D97-AF65-F5344CB8AC3E}">
        <p14:creationId xmlns:p14="http://schemas.microsoft.com/office/powerpoint/2010/main" val="128291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D5158A29-3B23-4DEA-A652-C3B4FC170E07}"/>
              </a:ext>
            </a:extLst>
          </p:cNvPr>
          <p:cNvSpPr>
            <a:spLocks noGrp="1"/>
          </p:cNvSpPr>
          <p:nvPr>
            <p:ph type="title"/>
          </p:nvPr>
        </p:nvSpPr>
        <p:spPr>
          <a:xfrm>
            <a:off x="479394" y="1070800"/>
            <a:ext cx="3939688" cy="5583126"/>
          </a:xfrm>
        </p:spPr>
        <p:txBody>
          <a:bodyPr>
            <a:normAutofit/>
          </a:bodyPr>
          <a:lstStyle/>
          <a:p>
            <a:pPr algn="r"/>
            <a:r>
              <a:rPr lang="es-PE" sz="8000"/>
              <a:t>IA</a:t>
            </a: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34FB89D0-0DCC-709F-A411-7F67B7B81E7F}"/>
              </a:ext>
            </a:extLst>
          </p:cNvPr>
          <p:cNvGraphicFramePr>
            <a:graphicFrameLocks noGrp="1"/>
          </p:cNvGraphicFramePr>
          <p:nvPr>
            <p:ph idx="1"/>
            <p:extLst>
              <p:ext uri="{D42A27DB-BD31-4B8C-83A1-F6EECF244321}">
                <p14:modId xmlns:p14="http://schemas.microsoft.com/office/powerpoint/2010/main" val="426320044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15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7"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5FBB99CC-1C22-BE0C-A5BD-348AF49F99C9}"/>
              </a:ext>
            </a:extLst>
          </p:cNvPr>
          <p:cNvSpPr>
            <a:spLocks noGrp="1"/>
          </p:cNvSpPr>
          <p:nvPr>
            <p:ph type="title"/>
          </p:nvPr>
        </p:nvSpPr>
        <p:spPr>
          <a:xfrm>
            <a:off x="1098468" y="885651"/>
            <a:ext cx="3229803" cy="4624603"/>
          </a:xfrm>
        </p:spPr>
        <p:txBody>
          <a:bodyPr>
            <a:normAutofit/>
          </a:bodyPr>
          <a:lstStyle/>
          <a:p>
            <a:r>
              <a:rPr lang="es-PE" sz="3700" b="1" i="0">
                <a:solidFill>
                  <a:srgbClr val="FFFFFF"/>
                </a:solidFill>
                <a:effectLst/>
                <a:latin typeface="arial" panose="020B0604020202020204" pitchFamily="34" charset="0"/>
              </a:rPr>
              <a:t>Tipo-1: Basado en capacidades</a:t>
            </a:r>
            <a:endParaRPr lang="es-PE" sz="3700">
              <a:solidFill>
                <a:srgbClr val="FFFFFF"/>
              </a:solidFill>
            </a:endParaRPr>
          </a:p>
        </p:txBody>
      </p:sp>
      <p:sp>
        <p:nvSpPr>
          <p:cNvPr id="19" name="Marcador de contenido 2">
            <a:extLst>
              <a:ext uri="{FF2B5EF4-FFF2-40B4-BE49-F238E27FC236}">
                <a16:creationId xmlns:a16="http://schemas.microsoft.com/office/drawing/2014/main" id="{A5193000-11C8-780D-3228-0FD29004851F}"/>
              </a:ext>
            </a:extLst>
          </p:cNvPr>
          <p:cNvSpPr>
            <a:spLocks noGrp="1"/>
          </p:cNvSpPr>
          <p:nvPr>
            <p:ph idx="1"/>
          </p:nvPr>
        </p:nvSpPr>
        <p:spPr>
          <a:xfrm>
            <a:off x="4978708" y="885651"/>
            <a:ext cx="6525220" cy="4616849"/>
          </a:xfrm>
        </p:spPr>
        <p:txBody>
          <a:bodyPr anchor="ctr">
            <a:normAutofit/>
          </a:bodyPr>
          <a:lstStyle/>
          <a:p>
            <a:r>
              <a:rPr lang="es-ES" sz="2200" b="1" i="0" dirty="0" err="1">
                <a:effectLst/>
                <a:latin typeface="source"/>
              </a:rPr>
              <a:t>Weak</a:t>
            </a:r>
            <a:r>
              <a:rPr lang="es-ES" sz="2200" b="1" i="0" dirty="0">
                <a:effectLst/>
                <a:latin typeface="source"/>
              </a:rPr>
              <a:t> AI </a:t>
            </a:r>
            <a:r>
              <a:rPr lang="es-ES" sz="2200" b="1" i="0" dirty="0" err="1">
                <a:effectLst/>
                <a:latin typeface="source"/>
              </a:rPr>
              <a:t>ó</a:t>
            </a:r>
            <a:r>
              <a:rPr lang="es-ES" sz="2200" b="1" i="0" dirty="0">
                <a:effectLst/>
                <a:latin typeface="source"/>
              </a:rPr>
              <a:t> Artificial Narrow </a:t>
            </a:r>
            <a:r>
              <a:rPr lang="es-ES" sz="2200" b="1" i="0" dirty="0" err="1">
                <a:effectLst/>
                <a:latin typeface="source"/>
              </a:rPr>
              <a:t>Intelligence</a:t>
            </a:r>
            <a:r>
              <a:rPr lang="es-ES" sz="2200" b="1" i="0" dirty="0">
                <a:effectLst/>
                <a:latin typeface="source"/>
              </a:rPr>
              <a:t> (ANI).</a:t>
            </a:r>
            <a:r>
              <a:rPr lang="es-ES" sz="2200" b="0" i="0" dirty="0">
                <a:effectLst/>
                <a:latin typeface="source"/>
              </a:rPr>
              <a:t> Es con la que estamos más familiarizados, se enfoca en desarrollar algoritmos para que una maquina pueda desarrollar una tarea sin que tenga la habilidad de tomar decisiones o pensar como nosotros los humanos. Es decir, solo realiza tareas específicas y definidas. Ejemplos de ello son las asistentes tipo Siri y Alexa.</a:t>
            </a:r>
          </a:p>
          <a:p>
            <a:r>
              <a:rPr lang="es-ES" sz="2200" b="1" i="0" dirty="0">
                <a:effectLst/>
                <a:latin typeface="source"/>
              </a:rPr>
              <a:t>General AI </a:t>
            </a:r>
            <a:r>
              <a:rPr lang="es-ES" sz="2200" b="1" i="0" dirty="0" err="1">
                <a:effectLst/>
                <a:latin typeface="source"/>
              </a:rPr>
              <a:t>ó</a:t>
            </a:r>
            <a:r>
              <a:rPr lang="es-ES" sz="2200" b="1" i="0" dirty="0">
                <a:effectLst/>
                <a:latin typeface="source"/>
              </a:rPr>
              <a:t> </a:t>
            </a:r>
            <a:r>
              <a:rPr lang="es-ES" sz="2200" b="1" i="0" dirty="0" err="1">
                <a:effectLst/>
                <a:latin typeface="source"/>
              </a:rPr>
              <a:t>Strong</a:t>
            </a:r>
            <a:r>
              <a:rPr lang="es-ES" sz="2200" b="1" i="0" dirty="0">
                <a:effectLst/>
                <a:latin typeface="source"/>
              </a:rPr>
              <a:t> AI. </a:t>
            </a:r>
            <a:r>
              <a:rPr lang="es-ES" sz="2200" b="0" i="0" dirty="0">
                <a:effectLst/>
                <a:latin typeface="source"/>
              </a:rPr>
              <a:t>Este tipo de IA es donde se les da a las maquinas la habilidad de pensar y tomar decisiones como los humanos.</a:t>
            </a:r>
          </a:p>
          <a:p>
            <a:r>
              <a:rPr lang="es-ES" sz="2200" b="1" i="0" dirty="0">
                <a:effectLst/>
                <a:latin typeface="source"/>
              </a:rPr>
              <a:t>Super AI. </a:t>
            </a:r>
            <a:r>
              <a:rPr lang="es-ES" sz="2200" b="0" i="0" dirty="0">
                <a:effectLst/>
                <a:latin typeface="source"/>
              </a:rPr>
              <a:t>En esta epata de la IA las maquinas tienen una capacidad que sobrepasa a la humana.</a:t>
            </a:r>
            <a:endParaRPr lang="es-PE" sz="2200" dirty="0"/>
          </a:p>
        </p:txBody>
      </p:sp>
    </p:spTree>
    <p:extLst>
      <p:ext uri="{BB962C8B-B14F-4D97-AF65-F5344CB8AC3E}">
        <p14:creationId xmlns:p14="http://schemas.microsoft.com/office/powerpoint/2010/main" val="314197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04458D0B-C972-486A-AD84-EB3C31718AFB}"/>
              </a:ext>
            </a:extLst>
          </p:cNvPr>
          <p:cNvSpPr>
            <a:spLocks noGrp="1"/>
          </p:cNvSpPr>
          <p:nvPr>
            <p:ph type="title"/>
          </p:nvPr>
        </p:nvSpPr>
        <p:spPr>
          <a:xfrm>
            <a:off x="731520" y="731520"/>
            <a:ext cx="6089904" cy="1426464"/>
          </a:xfrm>
        </p:spPr>
        <p:txBody>
          <a:bodyPr>
            <a:normAutofit/>
          </a:bodyPr>
          <a:lstStyle/>
          <a:p>
            <a:r>
              <a:rPr lang="es-ES" b="1" i="0">
                <a:solidFill>
                  <a:srgbClr val="FFFFFF"/>
                </a:solidFill>
                <a:effectLst/>
                <a:latin typeface="arial" panose="020B0604020202020204" pitchFamily="34" charset="0"/>
              </a:rPr>
              <a:t>Tipo 2: basado en la funcionalidad</a:t>
            </a:r>
            <a:endParaRPr lang="es-PE">
              <a:solidFill>
                <a:srgbClr val="FFFFFF"/>
              </a:solidFill>
            </a:endParaRPr>
          </a:p>
        </p:txBody>
      </p:sp>
      <p:sp>
        <p:nvSpPr>
          <p:cNvPr id="4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080966D-D80D-4588-8D7D-4DB9FCFBC423}"/>
              </a:ext>
            </a:extLst>
          </p:cNvPr>
          <p:cNvSpPr>
            <a:spLocks noGrp="1"/>
          </p:cNvSpPr>
          <p:nvPr>
            <p:ph idx="1"/>
          </p:nvPr>
        </p:nvSpPr>
        <p:spPr>
          <a:xfrm>
            <a:off x="792158" y="2642332"/>
            <a:ext cx="10597729" cy="3923064"/>
          </a:xfrm>
        </p:spPr>
        <p:txBody>
          <a:bodyPr anchor="ctr">
            <a:normAutofit lnSpcReduction="10000"/>
          </a:bodyPr>
          <a:lstStyle/>
          <a:p>
            <a:r>
              <a:rPr lang="es-ES" sz="2000" b="0" i="0" dirty="0">
                <a:solidFill>
                  <a:srgbClr val="FF0000"/>
                </a:solidFill>
                <a:effectLst/>
                <a:latin typeface="arial" panose="020B0604020202020204" pitchFamily="34" charset="0"/>
              </a:rPr>
              <a:t>Estos son de 4 tipos que se basan en el principio de funcionamiento de las máquinas</a:t>
            </a:r>
            <a:r>
              <a:rPr lang="es-ES" sz="2000" b="0" i="0" dirty="0">
                <a:effectLst/>
                <a:latin typeface="arial" panose="020B0604020202020204" pitchFamily="34" charset="0"/>
              </a:rPr>
              <a:t>.</a:t>
            </a:r>
          </a:p>
          <a:p>
            <a:pPr>
              <a:buFont typeface="Arial" panose="020B0604020202020204" pitchFamily="34" charset="0"/>
              <a:buChar char="•"/>
            </a:pPr>
            <a:r>
              <a:rPr lang="es-ES" sz="2000" b="1" i="0" dirty="0">
                <a:solidFill>
                  <a:srgbClr val="FF0000"/>
                </a:solidFill>
                <a:effectLst/>
                <a:latin typeface="arial" panose="020B0604020202020204" pitchFamily="34" charset="0"/>
              </a:rPr>
              <a:t>Máquinas reactivas: </a:t>
            </a:r>
            <a:r>
              <a:rPr lang="es-ES" sz="2000" b="0" i="0" dirty="0">
                <a:effectLst/>
                <a:latin typeface="arial" panose="020B0604020202020204" pitchFamily="34" charset="0"/>
              </a:rPr>
              <a:t>Son los sistemas que únicamente reaccionan. Estos sistemas no forman recuerdos y no utilizan experiencias pasadas para tomar nuevas decisiones.</a:t>
            </a:r>
          </a:p>
          <a:p>
            <a:pPr>
              <a:buFont typeface="Arial" panose="020B0604020202020204" pitchFamily="34" charset="0"/>
              <a:buChar char="•"/>
            </a:pPr>
            <a:r>
              <a:rPr lang="es-ES" sz="2000" b="1" i="0" dirty="0">
                <a:solidFill>
                  <a:srgbClr val="FF0000"/>
                </a:solidFill>
                <a:effectLst/>
                <a:latin typeface="arial" panose="020B0604020202020204" pitchFamily="34" charset="0"/>
              </a:rPr>
              <a:t>Memoria limitada: </a:t>
            </a:r>
            <a:r>
              <a:rPr lang="es-ES" sz="2000" b="0" i="0" dirty="0">
                <a:effectLst/>
                <a:latin typeface="arial" panose="020B0604020202020204" pitchFamily="34" charset="0"/>
              </a:rPr>
              <a:t>estos sistemas hacen referencia al pasado y la información se agrega durante un período de tiempo. La información a la que se hace referencia es de corta duración.</a:t>
            </a:r>
            <a:br>
              <a:rPr lang="es-ES" sz="2000" b="0" i="0" dirty="0">
                <a:effectLst/>
                <a:latin typeface="arial" panose="020B0604020202020204" pitchFamily="34" charset="0"/>
              </a:rPr>
            </a:br>
            <a:endParaRPr lang="es-ES" sz="2000" b="0" i="0" dirty="0">
              <a:effectLst/>
              <a:latin typeface="arial" panose="020B0604020202020204" pitchFamily="34" charset="0"/>
            </a:endParaRPr>
          </a:p>
          <a:p>
            <a:pPr>
              <a:buFont typeface="Arial" panose="020B0604020202020204" pitchFamily="34" charset="0"/>
              <a:buChar char="•"/>
            </a:pPr>
            <a:r>
              <a:rPr lang="es-ES" sz="2000" b="1" i="0" dirty="0">
                <a:solidFill>
                  <a:srgbClr val="FF0000"/>
                </a:solidFill>
                <a:effectLst/>
                <a:latin typeface="arial" panose="020B0604020202020204" pitchFamily="34" charset="0"/>
              </a:rPr>
              <a:t>Teoría de la mente: </a:t>
            </a:r>
            <a:r>
              <a:rPr lang="es-ES" sz="2000" b="0" i="0" dirty="0">
                <a:effectLst/>
                <a:latin typeface="arial" panose="020B0604020202020204" pitchFamily="34" charset="0"/>
              </a:rPr>
              <a:t>cubre los sistemas que pueden comprender las emociones humanas y cómo afectan la toma de decisiones. Están entrenados para ajustar su comportamiento en consecuencia.</a:t>
            </a:r>
          </a:p>
          <a:p>
            <a:pPr>
              <a:buFont typeface="Arial" panose="020B0604020202020204" pitchFamily="34" charset="0"/>
              <a:buChar char="•"/>
            </a:pPr>
            <a:r>
              <a:rPr lang="es-ES" sz="2000" b="1" i="0" dirty="0">
                <a:solidFill>
                  <a:srgbClr val="FF0000"/>
                </a:solidFill>
                <a:effectLst/>
                <a:latin typeface="arial" panose="020B0604020202020204" pitchFamily="34" charset="0"/>
              </a:rPr>
              <a:t>Autoconciencia: </a:t>
            </a:r>
            <a:r>
              <a:rPr lang="es-ES" sz="2000" b="0" i="0" dirty="0">
                <a:effectLst/>
                <a:latin typeface="arial" panose="020B0604020202020204" pitchFamily="34" charset="0"/>
              </a:rPr>
              <a:t>estos sistemas están diseñados y creados para ser conscientes de sí mismos. Tienen la capacidad de comprender sus propios estados internos, predecir los sentimientos de otras personas y actuar de manera apropiada.</a:t>
            </a:r>
          </a:p>
          <a:p>
            <a:pPr marL="0" indent="0">
              <a:buNone/>
            </a:pPr>
            <a:endParaRPr lang="es-PE" sz="1700" dirty="0"/>
          </a:p>
        </p:txBody>
      </p:sp>
    </p:spTree>
    <p:extLst>
      <p:ext uri="{BB962C8B-B14F-4D97-AF65-F5344CB8AC3E}">
        <p14:creationId xmlns:p14="http://schemas.microsoft.com/office/powerpoint/2010/main" val="10722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6E8BEC6-D470-499C-845A-05ABF33BCCDC}"/>
              </a:ext>
            </a:extLst>
          </p:cNvPr>
          <p:cNvSpPr>
            <a:spLocks noGrp="1"/>
          </p:cNvSpPr>
          <p:nvPr>
            <p:ph type="title"/>
          </p:nvPr>
        </p:nvSpPr>
        <p:spPr>
          <a:xfrm>
            <a:off x="958506" y="800392"/>
            <a:ext cx="10264697" cy="1212102"/>
          </a:xfrm>
        </p:spPr>
        <p:txBody>
          <a:bodyPr>
            <a:normAutofit/>
          </a:bodyPr>
          <a:lstStyle/>
          <a:p>
            <a:r>
              <a:rPr lang="es-ES" sz="4000" b="1" i="0" dirty="0">
                <a:solidFill>
                  <a:srgbClr val="FFFFFF"/>
                </a:solidFill>
                <a:effectLst/>
                <a:latin typeface="arial" panose="020B0604020202020204" pitchFamily="34" charset="0"/>
              </a:rPr>
              <a:t>Aplicaciones de la inteligencia artificial</a:t>
            </a:r>
            <a:br>
              <a:rPr lang="es-ES" sz="4000" b="1" i="0" dirty="0">
                <a:solidFill>
                  <a:srgbClr val="FFFFFF"/>
                </a:solidFill>
                <a:effectLst/>
                <a:latin typeface="arial" panose="020B0604020202020204" pitchFamily="34" charset="0"/>
              </a:rPr>
            </a:br>
            <a:endParaRPr lang="es-PE" sz="4000" dirty="0">
              <a:solidFill>
                <a:srgbClr val="FFFFFF"/>
              </a:solidFill>
            </a:endParaRPr>
          </a:p>
        </p:txBody>
      </p:sp>
      <p:sp>
        <p:nvSpPr>
          <p:cNvPr id="3" name="Marcador de contenido 2">
            <a:extLst>
              <a:ext uri="{FF2B5EF4-FFF2-40B4-BE49-F238E27FC236}">
                <a16:creationId xmlns:a16="http://schemas.microsoft.com/office/drawing/2014/main" id="{EF74079A-B1D7-4C67-B98A-BA3D947D0B60}"/>
              </a:ext>
            </a:extLst>
          </p:cNvPr>
          <p:cNvSpPr>
            <a:spLocks noGrp="1"/>
          </p:cNvSpPr>
          <p:nvPr>
            <p:ph idx="1"/>
          </p:nvPr>
        </p:nvSpPr>
        <p:spPr>
          <a:xfrm>
            <a:off x="1367624" y="2490436"/>
            <a:ext cx="9708995" cy="3567173"/>
          </a:xfrm>
        </p:spPr>
        <p:txBody>
          <a:bodyPr anchor="ctr">
            <a:normAutofit/>
          </a:bodyPr>
          <a:lstStyle/>
          <a:p>
            <a:pPr>
              <a:buFont typeface="Arial" panose="020B0604020202020204" pitchFamily="34" charset="0"/>
              <a:buChar char="•"/>
            </a:pPr>
            <a:r>
              <a:rPr lang="es-ES" sz="2400" b="0" i="0" dirty="0" err="1">
                <a:effectLst/>
                <a:latin typeface="arial" panose="020B0604020202020204" pitchFamily="34" charset="0"/>
              </a:rPr>
              <a:t>Chatbots</a:t>
            </a:r>
            <a:r>
              <a:rPr lang="es-ES" sz="2400" b="0" i="0" dirty="0">
                <a:effectLst/>
                <a:latin typeface="arial" panose="020B0604020202020204" pitchFamily="34" charset="0"/>
              </a:rPr>
              <a:t> que responden preguntas basadas en la entrada del usuario</a:t>
            </a:r>
          </a:p>
          <a:p>
            <a:pPr>
              <a:buFont typeface="Arial" panose="020B0604020202020204" pitchFamily="34" charset="0"/>
              <a:buChar char="•"/>
            </a:pPr>
            <a:r>
              <a:rPr lang="es-ES" sz="2400" b="0" i="0" dirty="0">
                <a:effectLst/>
                <a:latin typeface="arial" panose="020B0604020202020204" pitchFamily="34" charset="0"/>
              </a:rPr>
              <a:t>Traducción automática como Google </a:t>
            </a:r>
            <a:r>
              <a:rPr lang="es-ES" sz="2400" b="0" i="0" dirty="0" err="1">
                <a:effectLst/>
                <a:latin typeface="arial" panose="020B0604020202020204" pitchFamily="34" charset="0"/>
              </a:rPr>
              <a:t>Translate</a:t>
            </a:r>
            <a:endParaRPr lang="es-ES" sz="2400" b="0" i="0" dirty="0">
              <a:effectLst/>
              <a:latin typeface="arial" panose="020B0604020202020204" pitchFamily="34" charset="0"/>
            </a:endParaRPr>
          </a:p>
          <a:p>
            <a:pPr>
              <a:buFont typeface="Arial" panose="020B0604020202020204" pitchFamily="34" charset="0"/>
              <a:buChar char="•"/>
            </a:pPr>
            <a:r>
              <a:rPr lang="es-ES" sz="2400" b="0" i="0" dirty="0">
                <a:effectLst/>
                <a:latin typeface="arial" panose="020B0604020202020204" pitchFamily="34" charset="0"/>
              </a:rPr>
              <a:t>Vehículos autónomos como </a:t>
            </a:r>
            <a:r>
              <a:rPr lang="es-ES" sz="2400" b="0" i="0" dirty="0" err="1">
                <a:effectLst/>
                <a:latin typeface="arial" panose="020B0604020202020204" pitchFamily="34" charset="0"/>
              </a:rPr>
              <a:t>Waymo</a:t>
            </a:r>
            <a:r>
              <a:rPr lang="es-ES" sz="2400" b="0" i="0" dirty="0">
                <a:effectLst/>
                <a:latin typeface="arial" panose="020B0604020202020204" pitchFamily="34" charset="0"/>
              </a:rPr>
              <a:t> de Google</a:t>
            </a:r>
          </a:p>
          <a:p>
            <a:pPr>
              <a:buFont typeface="Arial" panose="020B0604020202020204" pitchFamily="34" charset="0"/>
              <a:buChar char="•"/>
            </a:pPr>
            <a:r>
              <a:rPr lang="es-ES" sz="2400" b="1" i="0" dirty="0">
                <a:effectLst/>
                <a:latin typeface="arial" panose="020B0604020202020204" pitchFamily="34" charset="0"/>
              </a:rPr>
              <a:t>Robots de IA</a:t>
            </a:r>
            <a:r>
              <a:rPr lang="es-ES" sz="2400" b="0" i="0" dirty="0">
                <a:effectLst/>
                <a:latin typeface="arial" panose="020B0604020202020204" pitchFamily="34" charset="0"/>
              </a:rPr>
              <a:t> como </a:t>
            </a:r>
            <a:r>
              <a:rPr lang="es-ES" sz="2400" b="0" i="0" dirty="0" err="1">
                <a:effectLst/>
                <a:latin typeface="arial" panose="020B0604020202020204" pitchFamily="34" charset="0"/>
              </a:rPr>
              <a:t>Sophia</a:t>
            </a:r>
            <a:r>
              <a:rPr lang="es-ES" sz="2400" b="0" i="0" dirty="0">
                <a:effectLst/>
                <a:latin typeface="arial" panose="020B0604020202020204" pitchFamily="34" charset="0"/>
              </a:rPr>
              <a:t> y </a:t>
            </a:r>
            <a:r>
              <a:rPr lang="es-ES" sz="2400" b="0" i="0" dirty="0" err="1">
                <a:effectLst/>
                <a:latin typeface="arial" panose="020B0604020202020204" pitchFamily="34" charset="0"/>
              </a:rPr>
              <a:t>Aibo</a:t>
            </a:r>
            <a:endParaRPr lang="es-ES" sz="2400" b="0" i="0" dirty="0">
              <a:effectLst/>
              <a:latin typeface="arial" panose="020B0604020202020204" pitchFamily="34" charset="0"/>
            </a:endParaRPr>
          </a:p>
          <a:p>
            <a:pPr>
              <a:buFont typeface="Arial" panose="020B0604020202020204" pitchFamily="34" charset="0"/>
              <a:buChar char="•"/>
            </a:pPr>
            <a:r>
              <a:rPr lang="es-ES" sz="2400" b="0" i="0" dirty="0">
                <a:effectLst/>
                <a:latin typeface="arial" panose="020B0604020202020204" pitchFamily="34" charset="0"/>
              </a:rPr>
              <a:t>Aplicaciones de reconocimiento de voz como Siri de Apple, Asistente de Google, Alexa y Cortana</a:t>
            </a:r>
          </a:p>
          <a:p>
            <a:pPr>
              <a:buFont typeface="Arial" panose="020B0604020202020204" pitchFamily="34" charset="0"/>
              <a:buChar char="•"/>
            </a:pPr>
            <a:r>
              <a:rPr lang="es-ES" sz="2400" b="0" i="0" dirty="0">
                <a:effectLst/>
                <a:latin typeface="arial" panose="020B0604020202020204" pitchFamily="34" charset="0"/>
              </a:rPr>
              <a:t>Varios sistemas de reconocimiento facial</a:t>
            </a:r>
          </a:p>
          <a:p>
            <a:endParaRPr lang="es-PE" sz="2400" dirty="0"/>
          </a:p>
        </p:txBody>
      </p:sp>
    </p:spTree>
    <p:extLst>
      <p:ext uri="{BB962C8B-B14F-4D97-AF65-F5344CB8AC3E}">
        <p14:creationId xmlns:p14="http://schemas.microsoft.com/office/powerpoint/2010/main" val="418613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87731F9-3350-40B1-A05B-A2FE9A3A4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15">
            <a:extLst>
              <a:ext uri="{FF2B5EF4-FFF2-40B4-BE49-F238E27FC236}">
                <a16:creationId xmlns:a16="http://schemas.microsoft.com/office/drawing/2014/main" id="{DF127F1C-B0C6-41AE-9FC9-C3DE3B255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7EA628E5-B496-45AC-A999-EF2525CAB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6">
              <a:extLst>
                <a:ext uri="{FF2B5EF4-FFF2-40B4-BE49-F238E27FC236}">
                  <a16:creationId xmlns:a16="http://schemas.microsoft.com/office/drawing/2014/main" id="{4AF34326-283C-4EB0-97BD-A86DCB6D22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7">
              <a:extLst>
                <a:ext uri="{FF2B5EF4-FFF2-40B4-BE49-F238E27FC236}">
                  <a16:creationId xmlns:a16="http://schemas.microsoft.com/office/drawing/2014/main" id="{1F29DC9A-0A36-4AD4-BE35-10F8343616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8">
              <a:extLst>
                <a:ext uri="{FF2B5EF4-FFF2-40B4-BE49-F238E27FC236}">
                  <a16:creationId xmlns:a16="http://schemas.microsoft.com/office/drawing/2014/main" id="{68560C5A-AB9E-4775-B9F5-3EF3CA55E5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9">
              <a:extLst>
                <a:ext uri="{FF2B5EF4-FFF2-40B4-BE49-F238E27FC236}">
                  <a16:creationId xmlns:a16="http://schemas.microsoft.com/office/drawing/2014/main" id="{A8A6290C-7DE6-4995-A44F-A5D6EAB5E2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D466A845-83E8-47ED-A4B7-D8BBAB696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1">
              <a:extLst>
                <a:ext uri="{FF2B5EF4-FFF2-40B4-BE49-F238E27FC236}">
                  <a16:creationId xmlns:a16="http://schemas.microsoft.com/office/drawing/2014/main" id="{DADE8072-A022-4880-A902-962402D73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D3F03E3C-A5E2-4005-866D-55BF4C402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8B5479AE-6390-4F4E-9607-A43AC67EC5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4F462F2B-BDDC-43F1-855B-CB91DFC022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2A1E725F-6277-4775-860E-C45AAEE4F3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16">
              <a:extLst>
                <a:ext uri="{FF2B5EF4-FFF2-40B4-BE49-F238E27FC236}">
                  <a16:creationId xmlns:a16="http://schemas.microsoft.com/office/drawing/2014/main" id="{21CDF76F-99E8-4FEB-B9EC-6DB56C17A4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7">
              <a:extLst>
                <a:ext uri="{FF2B5EF4-FFF2-40B4-BE49-F238E27FC236}">
                  <a16:creationId xmlns:a16="http://schemas.microsoft.com/office/drawing/2014/main" id="{25C71B09-6E4A-45EE-B4F6-DA026B72D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8">
              <a:extLst>
                <a:ext uri="{FF2B5EF4-FFF2-40B4-BE49-F238E27FC236}">
                  <a16:creationId xmlns:a16="http://schemas.microsoft.com/office/drawing/2014/main" id="{6CD8D6BE-730B-4DAB-86AC-0D67B11656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9">
              <a:extLst>
                <a:ext uri="{FF2B5EF4-FFF2-40B4-BE49-F238E27FC236}">
                  <a16:creationId xmlns:a16="http://schemas.microsoft.com/office/drawing/2014/main" id="{9F98E6E4-FE85-465F-BCCA-9662CBED15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20">
              <a:extLst>
                <a:ext uri="{FF2B5EF4-FFF2-40B4-BE49-F238E27FC236}">
                  <a16:creationId xmlns:a16="http://schemas.microsoft.com/office/drawing/2014/main" id="{49102124-08BE-4630-986E-C7F2E564C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1">
              <a:extLst>
                <a:ext uri="{FF2B5EF4-FFF2-40B4-BE49-F238E27FC236}">
                  <a16:creationId xmlns:a16="http://schemas.microsoft.com/office/drawing/2014/main" id="{03658EB0-FAD7-4D95-A353-9D821661B4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22">
              <a:extLst>
                <a:ext uri="{FF2B5EF4-FFF2-40B4-BE49-F238E27FC236}">
                  <a16:creationId xmlns:a16="http://schemas.microsoft.com/office/drawing/2014/main" id="{1F0CA4E2-7BDF-4290-AE59-323FE33932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23">
              <a:extLst>
                <a:ext uri="{FF2B5EF4-FFF2-40B4-BE49-F238E27FC236}">
                  <a16:creationId xmlns:a16="http://schemas.microsoft.com/office/drawing/2014/main" id="{90FED95E-1C15-45B6-91ED-4C4DF191FF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24">
              <a:extLst>
                <a:ext uri="{FF2B5EF4-FFF2-40B4-BE49-F238E27FC236}">
                  <a16:creationId xmlns:a16="http://schemas.microsoft.com/office/drawing/2014/main" id="{30309FBB-5727-4096-A735-419477EEF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25">
              <a:extLst>
                <a:ext uri="{FF2B5EF4-FFF2-40B4-BE49-F238E27FC236}">
                  <a16:creationId xmlns:a16="http://schemas.microsoft.com/office/drawing/2014/main" id="{1758442D-6E00-4612-91BE-08A64C964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ítulo 1">
            <a:extLst>
              <a:ext uri="{FF2B5EF4-FFF2-40B4-BE49-F238E27FC236}">
                <a16:creationId xmlns:a16="http://schemas.microsoft.com/office/drawing/2014/main" id="{3F2067FF-2CBF-4292-BD39-73F06D3DF2D6}"/>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s-PE" sz="2400">
                <a:solidFill>
                  <a:srgbClr val="FFFFFF"/>
                </a:solidFill>
              </a:rPr>
              <a:t>Fundamentos de la Inteligencia Artificial</a:t>
            </a:r>
          </a:p>
        </p:txBody>
      </p:sp>
      <p:graphicFrame>
        <p:nvGraphicFramePr>
          <p:cNvPr id="4" name="Marcador de contenido 3">
            <a:extLst>
              <a:ext uri="{FF2B5EF4-FFF2-40B4-BE49-F238E27FC236}">
                <a16:creationId xmlns:a16="http://schemas.microsoft.com/office/drawing/2014/main" id="{4BE364C7-E14E-41A7-B7E2-518F3F6DF954}"/>
              </a:ext>
            </a:extLst>
          </p:cNvPr>
          <p:cNvGraphicFramePr>
            <a:graphicFrameLocks noGrp="1"/>
          </p:cNvGraphicFramePr>
          <p:nvPr>
            <p:ph idx="1"/>
            <p:extLst>
              <p:ext uri="{D42A27DB-BD31-4B8C-83A1-F6EECF244321}">
                <p14:modId xmlns:p14="http://schemas.microsoft.com/office/powerpoint/2010/main" val="4002837959"/>
              </p:ext>
            </p:extLst>
          </p:nvPr>
        </p:nvGraphicFramePr>
        <p:xfrm>
          <a:off x="3502026" y="798264"/>
          <a:ext cx="8367542" cy="5526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logo">
            <a:extLst>
              <a:ext uri="{FF2B5EF4-FFF2-40B4-BE49-F238E27FC236}">
                <a16:creationId xmlns:a16="http://schemas.microsoft.com/office/drawing/2014/main" id="{64140188-6E09-497E-9A66-0F3A89AA4D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68" y="5925002"/>
            <a:ext cx="933450" cy="8191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A632800-EDE9-5740-BEF4-73F474C36FFB}"/>
              </a:ext>
            </a:extLst>
          </p:cNvPr>
          <p:cNvSpPr txBox="1"/>
          <p:nvPr/>
        </p:nvSpPr>
        <p:spPr>
          <a:xfrm>
            <a:off x="1785938" y="6426200"/>
            <a:ext cx="386238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245175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726C63F6-CB75-464B-8B30-63C9D4C6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Rectangle 14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07FE4DE-C4EC-484B-BAB6-443BE86464D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s-PE" sz="4000" kern="1200" dirty="0">
                <a:solidFill>
                  <a:schemeClr val="tx1"/>
                </a:solidFill>
                <a:latin typeface="Comic Sans MS" panose="030F0702030302020204" pitchFamily="66" charset="0"/>
              </a:rPr>
              <a:t>La usamos de diferentes formas</a:t>
            </a:r>
          </a:p>
        </p:txBody>
      </p:sp>
      <p:sp>
        <p:nvSpPr>
          <p:cNvPr id="145" name="Rectangle: Rounded Corners 14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32" name="Picture 8" descr="Fed up with losing email to your spam folder? Gmail’s ...">
            <a:extLst>
              <a:ext uri="{FF2B5EF4-FFF2-40B4-BE49-F238E27FC236}">
                <a16:creationId xmlns:a16="http://schemas.microsoft.com/office/drawing/2014/main" id="{AC02EB91-0ED9-4FFC-BEC9-865F17CD8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96" r="36049" b="2"/>
          <a:stretch/>
        </p:blipFill>
        <p:spPr bwMode="auto">
          <a:xfrm>
            <a:off x="246888" y="2139484"/>
            <a:ext cx="2834640" cy="40965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ngWear KW88 3G Smartwatch Phone | Gearbest">
            <a:extLst>
              <a:ext uri="{FF2B5EF4-FFF2-40B4-BE49-F238E27FC236}">
                <a16:creationId xmlns:a16="http://schemas.microsoft.com/office/drawing/2014/main" id="{1690A764-B225-4A83-9978-DC4F984216AE}"/>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0126" r="20676" b="-3"/>
          <a:stretch/>
        </p:blipFill>
        <p:spPr bwMode="auto">
          <a:xfrm>
            <a:off x="3200400" y="2139484"/>
            <a:ext cx="2834640" cy="4096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nomous Cars and Artificial Intelligence (AI) | Codementor">
            <a:extLst>
              <a:ext uri="{FF2B5EF4-FFF2-40B4-BE49-F238E27FC236}">
                <a16:creationId xmlns:a16="http://schemas.microsoft.com/office/drawing/2014/main" id="{5547D77B-6638-4DD6-ADD7-E5D86D07BF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413" r="24690"/>
          <a:stretch/>
        </p:blipFill>
        <p:spPr bwMode="auto">
          <a:xfrm>
            <a:off x="6153912" y="2139484"/>
            <a:ext cx="2834640" cy="4096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oici le smartphone haut de gamme de 2018 ayant la ...">
            <a:extLst>
              <a:ext uri="{FF2B5EF4-FFF2-40B4-BE49-F238E27FC236}">
                <a16:creationId xmlns:a16="http://schemas.microsoft.com/office/drawing/2014/main" id="{2065EF49-4701-4537-BD2B-63134A7EA80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899" r="25084" b="-3"/>
          <a:stretch/>
        </p:blipFill>
        <p:spPr bwMode="auto">
          <a:xfrm>
            <a:off x="9107424" y="2139484"/>
            <a:ext cx="2834640" cy="40965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a:extLst>
              <a:ext uri="{FF2B5EF4-FFF2-40B4-BE49-F238E27FC236}">
                <a16:creationId xmlns:a16="http://schemas.microsoft.com/office/drawing/2014/main" id="{DACBC676-C081-4F8F-8E9F-3F6B3AB743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1578" y="310343"/>
            <a:ext cx="933450" cy="81915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5D8408DD-DEA7-1C3A-E5E9-2F682623B1F4}"/>
              </a:ext>
            </a:extLst>
          </p:cNvPr>
          <p:cNvSpPr txBox="1"/>
          <p:nvPr/>
        </p:nvSpPr>
        <p:spPr>
          <a:xfrm>
            <a:off x="9462770" y="6425141"/>
            <a:ext cx="212394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290778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CC78D-E3EA-40A3-AD35-94465F0E462B}"/>
              </a:ext>
            </a:extLst>
          </p:cNvPr>
          <p:cNvSpPr>
            <a:spLocks noGrp="1"/>
          </p:cNvSpPr>
          <p:nvPr>
            <p:ph type="title"/>
          </p:nvPr>
        </p:nvSpPr>
        <p:spPr>
          <a:xfrm>
            <a:off x="8014996" y="642594"/>
            <a:ext cx="3732244" cy="1702952"/>
          </a:xfrm>
        </p:spPr>
        <p:txBody>
          <a:bodyPr vert="horz" lIns="91440" tIns="45720" rIns="91440" bIns="45720" rtlCol="0">
            <a:normAutofit/>
          </a:bodyPr>
          <a:lstStyle/>
          <a:p>
            <a:r>
              <a:rPr lang="es-PE" dirty="0"/>
              <a:t>Inteligencia Artificial Hoy</a:t>
            </a:r>
          </a:p>
        </p:txBody>
      </p:sp>
      <p:sp>
        <p:nvSpPr>
          <p:cNvPr id="144" name="Rectangle 143">
            <a:extLst>
              <a:ext uri="{FF2B5EF4-FFF2-40B4-BE49-F238E27FC236}">
                <a16:creationId xmlns:a16="http://schemas.microsoft.com/office/drawing/2014/main" id="{99CEE05D-F25C-4EC3-B527-D9C999E33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652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4F036726-0C05-446E-91C3-B986EBEA0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02" y="438538"/>
            <a:ext cx="6710184" cy="6002060"/>
          </a:xfrm>
          <a:prstGeom prst="rect">
            <a:avLst/>
          </a:prstGeom>
          <a:solidFill>
            <a:schemeClr val="bg1">
              <a:alpha val="40000"/>
            </a:schemeClr>
          </a:solidFill>
          <a:ln w="6350" cap="flat" cmpd="sng" algn="ctr">
            <a:noFill/>
            <a:prstDash val="solid"/>
          </a:ln>
          <a:effectLst>
            <a:softEdge rad="0"/>
          </a:effectLst>
        </p:spPr>
      </p:sp>
      <p:sp>
        <p:nvSpPr>
          <p:cNvPr id="148" name="Rectangle 147">
            <a:extLst>
              <a:ext uri="{FF2B5EF4-FFF2-40B4-BE49-F238E27FC236}">
                <a16:creationId xmlns:a16="http://schemas.microsoft.com/office/drawing/2014/main" id="{A310ABCD-C34B-42D1-9BEB-47755A3E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285" y="650014"/>
            <a:ext cx="3367217" cy="3266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706CFB6A-8DC8-4F2F-A626-1C24F3DEC19C}"/>
              </a:ext>
            </a:extLst>
          </p:cNvPr>
          <p:cNvPicPr>
            <a:picLocks noChangeAspect="1"/>
          </p:cNvPicPr>
          <p:nvPr/>
        </p:nvPicPr>
        <p:blipFill>
          <a:blip r:embed="rId3"/>
          <a:stretch>
            <a:fillRect/>
          </a:stretch>
        </p:blipFill>
        <p:spPr>
          <a:xfrm>
            <a:off x="848139" y="810881"/>
            <a:ext cx="2945339" cy="2945339"/>
          </a:xfrm>
          <a:prstGeom prst="rect">
            <a:avLst/>
          </a:prstGeom>
        </p:spPr>
      </p:pic>
      <p:sp>
        <p:nvSpPr>
          <p:cNvPr id="150" name="Rectangle 149">
            <a:extLst>
              <a:ext uri="{FF2B5EF4-FFF2-40B4-BE49-F238E27FC236}">
                <a16:creationId xmlns:a16="http://schemas.microsoft.com/office/drawing/2014/main" id="{F38AB6A2-89F7-43B5-B608-50DFC740D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946" y="650014"/>
            <a:ext cx="2765758" cy="21367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3" name="Picture 8" descr="Resultado de imagen para google car">
            <a:extLst>
              <a:ext uri="{FF2B5EF4-FFF2-40B4-BE49-F238E27FC236}">
                <a16:creationId xmlns:a16="http://schemas.microsoft.com/office/drawing/2014/main" id="{8307E16A-8C91-4F59-BBC5-CDCB5BC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497" y="907199"/>
            <a:ext cx="2434338" cy="1619941"/>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a:extLst>
              <a:ext uri="{FF2B5EF4-FFF2-40B4-BE49-F238E27FC236}">
                <a16:creationId xmlns:a16="http://schemas.microsoft.com/office/drawing/2014/main" id="{06585B74-DAF6-470E-B2F3-B5530A709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285" y="4088215"/>
            <a:ext cx="3367217" cy="2124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n 9">
            <a:extLst>
              <a:ext uri="{FF2B5EF4-FFF2-40B4-BE49-F238E27FC236}">
                <a16:creationId xmlns:a16="http://schemas.microsoft.com/office/drawing/2014/main" id="{170EA0D7-64A3-407B-819A-CEB61EB2C8D1}"/>
              </a:ext>
            </a:extLst>
          </p:cNvPr>
          <p:cNvPicPr>
            <a:picLocks noChangeAspect="1"/>
          </p:cNvPicPr>
          <p:nvPr/>
        </p:nvPicPr>
        <p:blipFill>
          <a:blip r:embed="rId5"/>
          <a:stretch>
            <a:fillRect/>
          </a:stretch>
        </p:blipFill>
        <p:spPr>
          <a:xfrm>
            <a:off x="798460" y="4350187"/>
            <a:ext cx="3044697" cy="1621202"/>
          </a:xfrm>
          <a:prstGeom prst="rect">
            <a:avLst/>
          </a:prstGeom>
        </p:spPr>
      </p:pic>
      <p:sp>
        <p:nvSpPr>
          <p:cNvPr id="154" name="Rectangle 153">
            <a:extLst>
              <a:ext uri="{FF2B5EF4-FFF2-40B4-BE49-F238E27FC236}">
                <a16:creationId xmlns:a16="http://schemas.microsoft.com/office/drawing/2014/main" id="{30BAD96F-CE2F-4682-99B8-0DD9E6AE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946" y="2947051"/>
            <a:ext cx="2765758" cy="3266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n 7">
            <a:extLst>
              <a:ext uri="{FF2B5EF4-FFF2-40B4-BE49-F238E27FC236}">
                <a16:creationId xmlns:a16="http://schemas.microsoft.com/office/drawing/2014/main" id="{B8EBD803-4FC0-4C79-A218-9C9AD8976DE7}"/>
              </a:ext>
            </a:extLst>
          </p:cNvPr>
          <p:cNvPicPr>
            <a:picLocks noChangeAspect="1"/>
          </p:cNvPicPr>
          <p:nvPr/>
        </p:nvPicPr>
        <p:blipFill>
          <a:blip r:embed="rId6"/>
          <a:stretch>
            <a:fillRect/>
          </a:stretch>
        </p:blipFill>
        <p:spPr>
          <a:xfrm>
            <a:off x="4424662" y="3096468"/>
            <a:ext cx="2232008" cy="2956302"/>
          </a:xfrm>
          <a:prstGeom prst="rect">
            <a:avLst/>
          </a:prstGeom>
        </p:spPr>
      </p:pic>
      <p:sp>
        <p:nvSpPr>
          <p:cNvPr id="3085" name="Content Placeholder 3084">
            <a:extLst>
              <a:ext uri="{FF2B5EF4-FFF2-40B4-BE49-F238E27FC236}">
                <a16:creationId xmlns:a16="http://schemas.microsoft.com/office/drawing/2014/main" id="{D8614A0A-7A66-4ABF-B5FE-FB0BB78C3F80}"/>
              </a:ext>
            </a:extLst>
          </p:cNvPr>
          <p:cNvSpPr>
            <a:spLocks noGrp="1"/>
          </p:cNvSpPr>
          <p:nvPr>
            <p:ph idx="1"/>
          </p:nvPr>
        </p:nvSpPr>
        <p:spPr>
          <a:xfrm>
            <a:off x="8014995" y="2623457"/>
            <a:ext cx="3732245" cy="3589615"/>
          </a:xfrm>
        </p:spPr>
        <p:txBody>
          <a:bodyPr>
            <a:normAutofit/>
          </a:bodyPr>
          <a:lstStyle/>
          <a:p>
            <a:pPr algn="just"/>
            <a:r>
              <a:rPr lang="es-PE" sz="2400" dirty="0">
                <a:latin typeface="Candara" panose="020E0502030303020204" pitchFamily="34" charset="0"/>
              </a:rPr>
              <a:t>Ya estas usando inteligencia artificial, no es el futuro… es una realidad</a:t>
            </a:r>
          </a:p>
        </p:txBody>
      </p:sp>
      <p:sp>
        <p:nvSpPr>
          <p:cNvPr id="14" name="CuadroTexto 13">
            <a:extLst>
              <a:ext uri="{FF2B5EF4-FFF2-40B4-BE49-F238E27FC236}">
                <a16:creationId xmlns:a16="http://schemas.microsoft.com/office/drawing/2014/main" id="{EF3FAF58-69B3-22F2-400C-EE5C60ED1079}"/>
              </a:ext>
            </a:extLst>
          </p:cNvPr>
          <p:cNvSpPr txBox="1"/>
          <p:nvPr/>
        </p:nvSpPr>
        <p:spPr>
          <a:xfrm>
            <a:off x="9462770" y="6425141"/>
            <a:ext cx="212394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225115735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Imagen 4">
            <a:hlinkClick r:id="rId3"/>
            <a:extLst>
              <a:ext uri="{FF2B5EF4-FFF2-40B4-BE49-F238E27FC236}">
                <a16:creationId xmlns:a16="http://schemas.microsoft.com/office/drawing/2014/main" id="{93588CF0-5C3A-46CD-A0F9-71EF7797D6AF}"/>
              </a:ext>
            </a:extLst>
          </p:cNvPr>
          <p:cNvPicPr>
            <a:picLocks noChangeAspect="1"/>
          </p:cNvPicPr>
          <p:nvPr/>
        </p:nvPicPr>
        <p:blipFill>
          <a:blip r:embed="rId4"/>
          <a:stretch>
            <a:fillRect/>
          </a:stretch>
        </p:blipFill>
        <p:spPr>
          <a:xfrm>
            <a:off x="6256859" y="982364"/>
            <a:ext cx="2648371" cy="2648371"/>
          </a:xfrm>
          <a:prstGeom prst="rect">
            <a:avLst/>
          </a:prstGeom>
        </p:spPr>
      </p:pic>
      <p:sp>
        <p:nvSpPr>
          <p:cNvPr id="16" name="Rectangle 15">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64828B-99EE-4069-A4D0-1B0C5B81EB8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En PERU</a:t>
            </a:r>
          </a:p>
        </p:txBody>
      </p:sp>
      <p:pic>
        <p:nvPicPr>
          <p:cNvPr id="7" name="Imagen 6">
            <a:hlinkClick r:id="rId5"/>
            <a:extLst>
              <a:ext uri="{FF2B5EF4-FFF2-40B4-BE49-F238E27FC236}">
                <a16:creationId xmlns:a16="http://schemas.microsoft.com/office/drawing/2014/main" id="{D5F58CBD-AE46-4DCB-A969-FCC8F64F494C}"/>
              </a:ext>
            </a:extLst>
          </p:cNvPr>
          <p:cNvPicPr>
            <a:picLocks noChangeAspect="1"/>
          </p:cNvPicPr>
          <p:nvPr/>
        </p:nvPicPr>
        <p:blipFill>
          <a:blip r:embed="rId6"/>
          <a:stretch>
            <a:fillRect/>
          </a:stretch>
        </p:blipFill>
        <p:spPr>
          <a:xfrm>
            <a:off x="320041" y="1807898"/>
            <a:ext cx="2659472" cy="997302"/>
          </a:xfrm>
          <a:prstGeom prst="rect">
            <a:avLst/>
          </a:prstGeom>
        </p:spPr>
      </p:pic>
      <p:pic>
        <p:nvPicPr>
          <p:cNvPr id="9" name="Imagen 8">
            <a:hlinkClick r:id="rId7"/>
            <a:extLst>
              <a:ext uri="{FF2B5EF4-FFF2-40B4-BE49-F238E27FC236}">
                <a16:creationId xmlns:a16="http://schemas.microsoft.com/office/drawing/2014/main" id="{15374B1D-F334-4646-970F-54A4C9A9C604}"/>
              </a:ext>
            </a:extLst>
          </p:cNvPr>
          <p:cNvPicPr>
            <a:picLocks noChangeAspect="1"/>
          </p:cNvPicPr>
          <p:nvPr/>
        </p:nvPicPr>
        <p:blipFill>
          <a:blip r:embed="rId8"/>
          <a:stretch>
            <a:fillRect/>
          </a:stretch>
        </p:blipFill>
        <p:spPr>
          <a:xfrm>
            <a:off x="3290143" y="983211"/>
            <a:ext cx="2646677" cy="2646677"/>
          </a:xfrm>
          <a:prstGeom prst="rect">
            <a:avLst/>
          </a:prstGeom>
        </p:spPr>
      </p:pic>
      <p:cxnSp>
        <p:nvCxnSpPr>
          <p:cNvPr id="18" name="Straight Connector 17">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n 5">
            <a:hlinkClick r:id="rId9"/>
            <a:extLst>
              <a:ext uri="{FF2B5EF4-FFF2-40B4-BE49-F238E27FC236}">
                <a16:creationId xmlns:a16="http://schemas.microsoft.com/office/drawing/2014/main" id="{27DB8EB3-9027-4C6E-8D53-A14AE30E0986}"/>
              </a:ext>
            </a:extLst>
          </p:cNvPr>
          <p:cNvPicPr>
            <a:picLocks noChangeAspect="1"/>
          </p:cNvPicPr>
          <p:nvPr/>
        </p:nvPicPr>
        <p:blipFill>
          <a:blip r:embed="rId10"/>
          <a:stretch>
            <a:fillRect/>
          </a:stretch>
        </p:blipFill>
        <p:spPr>
          <a:xfrm>
            <a:off x="9225269" y="1087439"/>
            <a:ext cx="2648372" cy="2482848"/>
          </a:xfrm>
          <a:prstGeom prst="rect">
            <a:avLst/>
          </a:prstGeom>
        </p:spPr>
      </p:pic>
      <p:cxnSp>
        <p:nvCxnSpPr>
          <p:cNvPr id="22" name="Straight Connector 21">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BFF75E05-99D1-A964-F2B4-3AB1FB63172E}"/>
              </a:ext>
            </a:extLst>
          </p:cNvPr>
          <p:cNvSpPr txBox="1"/>
          <p:nvPr/>
        </p:nvSpPr>
        <p:spPr>
          <a:xfrm>
            <a:off x="9462770" y="6425141"/>
            <a:ext cx="212394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402002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48A8E91-4E95-439D-BFE7-9FFF6C79425F}"/>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sz="6600" kern="1200">
                <a:solidFill>
                  <a:srgbClr val="FFFFFF"/>
                </a:solidFill>
                <a:latin typeface="+mj-lt"/>
                <a:ea typeface="+mj-ea"/>
                <a:cs typeface="+mj-cs"/>
              </a:rPr>
              <a:t>IA en PERU</a:t>
            </a:r>
          </a:p>
        </p:txBody>
      </p:sp>
      <p:sp>
        <p:nvSpPr>
          <p:cNvPr id="24" name="Rectangle 18">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FE00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03CFAD3-BB4C-4C43-9D8B-5BC49907B3E7}"/>
              </a:ext>
            </a:extLst>
          </p:cNvPr>
          <p:cNvSpPr>
            <a:spLocks noGrp="1"/>
          </p:cNvSpPr>
          <p:nvPr>
            <p:ph idx="1"/>
          </p:nvPr>
        </p:nvSpPr>
        <p:spPr>
          <a:xfrm>
            <a:off x="1079499" y="4843002"/>
            <a:ext cx="10012680" cy="1234345"/>
          </a:xfrm>
        </p:spPr>
        <p:txBody>
          <a:bodyPr vert="horz" lIns="91440" tIns="45720" rIns="91440" bIns="45720" rtlCol="0" anchor="ctr">
            <a:normAutofit/>
          </a:bodyPr>
          <a:lstStyle/>
          <a:p>
            <a:pPr marL="0" indent="0">
              <a:buNone/>
            </a:pPr>
            <a:r>
              <a:rPr lang="en-US" sz="2600" kern="1200">
                <a:solidFill>
                  <a:srgbClr val="1B1B1B"/>
                </a:solidFill>
                <a:latin typeface="+mn-lt"/>
                <a:ea typeface="+mn-ea"/>
                <a:cs typeface="+mn-cs"/>
              </a:rPr>
              <a:t>¿Qué casos conoces de inteligencia artificial en PERU?</a:t>
            </a:r>
          </a:p>
        </p:txBody>
      </p:sp>
      <p:sp>
        <p:nvSpPr>
          <p:cNvPr id="23" name="Rectangle 2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2" descr="logo">
            <a:extLst>
              <a:ext uri="{FF2B5EF4-FFF2-40B4-BE49-F238E27FC236}">
                <a16:creationId xmlns:a16="http://schemas.microsoft.com/office/drawing/2014/main" id="{C56C3F0E-BBEC-4B06-8FCF-A41F4C95CD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64332" y="2630677"/>
            <a:ext cx="1819434" cy="159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10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3BCCE-F849-3807-1B55-651284A00E8D}"/>
              </a:ext>
            </a:extLst>
          </p:cNvPr>
          <p:cNvSpPr>
            <a:spLocks noGrp="1"/>
          </p:cNvSpPr>
          <p:nvPr>
            <p:ph type="title"/>
          </p:nvPr>
        </p:nvSpPr>
        <p:spPr/>
        <p:txBody>
          <a:bodyPr/>
          <a:lstStyle/>
          <a:p>
            <a:r>
              <a:rPr lang="es-PE" dirty="0"/>
              <a:t>Video</a:t>
            </a:r>
          </a:p>
        </p:txBody>
      </p:sp>
      <p:pic>
        <p:nvPicPr>
          <p:cNvPr id="4" name="Elementos multimedia en línea 3" title="Watson y las inteligencias artificiales">
            <a:hlinkClick r:id="" action="ppaction://media"/>
            <a:extLst>
              <a:ext uri="{FF2B5EF4-FFF2-40B4-BE49-F238E27FC236}">
                <a16:creationId xmlns:a16="http://schemas.microsoft.com/office/drawing/2014/main" id="{14B49099-5A65-895B-071B-89C7D6D889F8}"/>
              </a:ext>
            </a:extLst>
          </p:cNvPr>
          <p:cNvPicPr>
            <a:picLocks noGrp="1" noRot="1" noChangeAspect="1"/>
          </p:cNvPicPr>
          <p:nvPr>
            <p:ph idx="1"/>
            <a:videoFile r:link="rId1"/>
          </p:nvPr>
        </p:nvPicPr>
        <p:blipFill>
          <a:blip r:embed="rId4"/>
          <a:stretch>
            <a:fillRect/>
          </a:stretch>
        </p:blipFill>
        <p:spPr>
          <a:xfrm>
            <a:off x="2378834" y="1428060"/>
            <a:ext cx="7700962" cy="4351338"/>
          </a:xfrm>
          <a:prstGeom prst="rect">
            <a:avLst/>
          </a:prstGeom>
        </p:spPr>
      </p:pic>
    </p:spTree>
    <p:extLst>
      <p:ext uri="{BB962C8B-B14F-4D97-AF65-F5344CB8AC3E}">
        <p14:creationId xmlns:p14="http://schemas.microsoft.com/office/powerpoint/2010/main" val="35862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3E3BA6F4-E42D-4239-A1C7-2FAB2D14201E}"/>
              </a:ext>
            </a:extLst>
          </p:cNvPr>
          <p:cNvSpPr>
            <a:spLocks noGrp="1"/>
          </p:cNvSpPr>
          <p:nvPr>
            <p:ph type="title"/>
          </p:nvPr>
        </p:nvSpPr>
        <p:spPr>
          <a:xfrm>
            <a:off x="777240" y="731519"/>
            <a:ext cx="2845191" cy="3237579"/>
          </a:xfrm>
        </p:spPr>
        <p:txBody>
          <a:bodyPr>
            <a:normAutofit/>
          </a:bodyPr>
          <a:lstStyle/>
          <a:p>
            <a:r>
              <a:rPr lang="es-PE" sz="3800">
                <a:solidFill>
                  <a:srgbClr val="FFFFFF"/>
                </a:solidFill>
              </a:rPr>
              <a:t>Caso de USO inteligencia Artificial</a:t>
            </a:r>
          </a:p>
        </p:txBody>
      </p:sp>
      <p:sp>
        <p:nvSpPr>
          <p:cNvPr id="40" name="Rectangle 3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2D3B065-0B9F-45C7-8687-B4F4958A5684}"/>
              </a:ext>
            </a:extLst>
          </p:cNvPr>
          <p:cNvSpPr>
            <a:spLocks noGrp="1"/>
          </p:cNvSpPr>
          <p:nvPr>
            <p:ph idx="1"/>
          </p:nvPr>
        </p:nvSpPr>
        <p:spPr>
          <a:xfrm>
            <a:off x="4379709" y="686862"/>
            <a:ext cx="7037591" cy="5475129"/>
          </a:xfrm>
        </p:spPr>
        <p:txBody>
          <a:bodyPr anchor="ctr">
            <a:normAutofit/>
          </a:bodyPr>
          <a:lstStyle/>
          <a:p>
            <a:r>
              <a:rPr lang="es-PE" sz="2600" dirty="0">
                <a:latin typeface="Poppins"/>
              </a:rPr>
              <a:t>Previsión Financiera</a:t>
            </a:r>
          </a:p>
          <a:p>
            <a:r>
              <a:rPr lang="es-ES" sz="2600" dirty="0">
                <a:latin typeface="Poppins"/>
              </a:rPr>
              <a:t>Predicciones de los tipos de cambio de las divisas.</a:t>
            </a:r>
          </a:p>
          <a:p>
            <a:r>
              <a:rPr lang="es-ES" sz="2600" b="0" i="0" dirty="0">
                <a:effectLst/>
                <a:latin typeface="Poppins"/>
              </a:rPr>
              <a:t>Predicción en la aprobación de prestamos.</a:t>
            </a:r>
          </a:p>
          <a:p>
            <a:r>
              <a:rPr lang="es-PE" sz="2600" b="0" i="0" dirty="0">
                <a:effectLst/>
                <a:latin typeface="Poppins"/>
              </a:rPr>
              <a:t>Detección</a:t>
            </a:r>
            <a:r>
              <a:rPr lang="en-US" sz="2600" b="0" i="0" dirty="0">
                <a:effectLst/>
                <a:latin typeface="Poppins"/>
              </a:rPr>
              <a:t> de </a:t>
            </a:r>
            <a:r>
              <a:rPr lang="es-PE" sz="2600" b="0" i="0" dirty="0">
                <a:effectLst/>
                <a:latin typeface="Poppins"/>
              </a:rPr>
              <a:t>fraude</a:t>
            </a:r>
            <a:r>
              <a:rPr lang="en-US" sz="2600" b="0" i="0" dirty="0">
                <a:effectLst/>
                <a:latin typeface="Poppins"/>
              </a:rPr>
              <a:t>.</a:t>
            </a:r>
          </a:p>
          <a:p>
            <a:r>
              <a:rPr lang="es-ES" sz="2600" b="0" i="0" dirty="0">
                <a:effectLst/>
                <a:latin typeface="Poppins"/>
              </a:rPr>
              <a:t>Previsión de precios de acciones.</a:t>
            </a:r>
          </a:p>
          <a:p>
            <a:endParaRPr lang="es-PE" sz="2600" dirty="0"/>
          </a:p>
        </p:txBody>
      </p:sp>
      <p:pic>
        <p:nvPicPr>
          <p:cNvPr id="21" name="Picture 2" descr="logo">
            <a:extLst>
              <a:ext uri="{FF2B5EF4-FFF2-40B4-BE49-F238E27FC236}">
                <a16:creationId xmlns:a16="http://schemas.microsoft.com/office/drawing/2014/main" id="{8BC9650C-CD04-4031-8EF4-BE0C5F22C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5835" y="5858006"/>
            <a:ext cx="933450" cy="819150"/>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a:extLst>
              <a:ext uri="{FF2B5EF4-FFF2-40B4-BE49-F238E27FC236}">
                <a16:creationId xmlns:a16="http://schemas.microsoft.com/office/drawing/2014/main" id="{CC3596A4-4391-77A4-091C-9C28BF0B51E3}"/>
              </a:ext>
            </a:extLst>
          </p:cNvPr>
          <p:cNvSpPr txBox="1"/>
          <p:nvPr/>
        </p:nvSpPr>
        <p:spPr>
          <a:xfrm>
            <a:off x="8829942" y="6399079"/>
            <a:ext cx="212394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363186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hlinkClick r:id="rId5"/>
            <a:extLst>
              <a:ext uri="{FF2B5EF4-FFF2-40B4-BE49-F238E27FC236}">
                <a16:creationId xmlns:a16="http://schemas.microsoft.com/office/drawing/2014/main" id="{2E1D6926-6FB5-45DB-BC9C-655278326BB2}"/>
              </a:ext>
            </a:extLst>
          </p:cNvPr>
          <p:cNvPicPr>
            <a:picLocks noChangeAspect="1"/>
          </p:cNvPicPr>
          <p:nvPr/>
        </p:nvPicPr>
        <p:blipFill>
          <a:blip r:embed="rId6"/>
          <a:stretch>
            <a:fillRect/>
          </a:stretch>
        </p:blipFill>
        <p:spPr>
          <a:xfrm>
            <a:off x="4038600" y="1171575"/>
            <a:ext cx="3713163" cy="1981200"/>
          </a:xfrm>
          <a:prstGeom prst="rect">
            <a:avLst/>
          </a:prstGeom>
        </p:spPr>
      </p:pic>
      <p:pic>
        <p:nvPicPr>
          <p:cNvPr id="7" name="Elementos multimedia en línea 6" title="Steven Hawking on the future of AI at Web Summit 2017">
            <a:hlinkClick r:id="" action="ppaction://media"/>
            <a:extLst>
              <a:ext uri="{FF2B5EF4-FFF2-40B4-BE49-F238E27FC236}">
                <a16:creationId xmlns:a16="http://schemas.microsoft.com/office/drawing/2014/main" id="{7296614E-7542-0AB6-D8E0-187253AFBFC3}"/>
              </a:ext>
            </a:extLst>
          </p:cNvPr>
          <p:cNvPicPr>
            <a:picLocks noRot="1" noChangeAspect="1"/>
          </p:cNvPicPr>
          <p:nvPr>
            <a:videoFile r:link="rId1"/>
          </p:nvPr>
        </p:nvPicPr>
        <p:blipFill>
          <a:blip r:embed="rId7"/>
          <a:stretch>
            <a:fillRect/>
          </a:stretch>
        </p:blipFill>
        <p:spPr>
          <a:xfrm>
            <a:off x="7805738" y="1171575"/>
            <a:ext cx="3548063" cy="1981200"/>
          </a:xfrm>
          <a:prstGeom prst="rect">
            <a:avLst/>
          </a:prstGeom>
        </p:spPr>
      </p:pic>
      <p:pic>
        <p:nvPicPr>
          <p:cNvPr id="3" name="Elementos multimedia en línea 2" title="Inteligencia Artificial">
            <a:hlinkClick r:id="" action="ppaction://media"/>
            <a:extLst>
              <a:ext uri="{FF2B5EF4-FFF2-40B4-BE49-F238E27FC236}">
                <a16:creationId xmlns:a16="http://schemas.microsoft.com/office/drawing/2014/main" id="{6296060E-8C25-7106-C17C-7A9327D7B8B2}"/>
              </a:ext>
            </a:extLst>
          </p:cNvPr>
          <p:cNvPicPr>
            <a:picLocks noRot="1" noChangeAspect="1"/>
          </p:cNvPicPr>
          <p:nvPr>
            <a:videoFile r:link="rId2"/>
          </p:nvPr>
        </p:nvPicPr>
        <p:blipFill>
          <a:blip r:embed="rId8"/>
          <a:stretch>
            <a:fillRect/>
          </a:stretch>
        </p:blipFill>
        <p:spPr>
          <a:xfrm>
            <a:off x="6924675" y="3208338"/>
            <a:ext cx="4429125" cy="2478088"/>
          </a:xfrm>
          <a:prstGeom prst="rect">
            <a:avLst/>
          </a:prstGeom>
        </p:spPr>
      </p:pic>
      <p:pic>
        <p:nvPicPr>
          <p:cNvPr id="6" name="Picture 2" descr="logo">
            <a:extLst>
              <a:ext uri="{FF2B5EF4-FFF2-40B4-BE49-F238E27FC236}">
                <a16:creationId xmlns:a16="http://schemas.microsoft.com/office/drawing/2014/main" id="{99959376-3021-412D-AA15-3C9D73A9A3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3208338"/>
            <a:ext cx="2832100" cy="2478088"/>
          </a:xfrm>
          <a:prstGeom prst="rect">
            <a:avLst/>
          </a:prstGeom>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7CC2CFC-6C99-4ACB-9419-1E84CEC6DD6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Opiniones</a:t>
            </a:r>
            <a:r>
              <a:rPr lang="en-US" sz="2600" dirty="0">
                <a:solidFill>
                  <a:srgbClr val="FFFFFF"/>
                </a:solidFill>
              </a:rPr>
              <a:t> y </a:t>
            </a:r>
            <a:r>
              <a:rPr lang="en-US" sz="2600" dirty="0" err="1">
                <a:solidFill>
                  <a:srgbClr val="FFFFFF"/>
                </a:solidFill>
              </a:rPr>
              <a:t>Reportajes</a:t>
            </a:r>
            <a:r>
              <a:rPr lang="en-US" sz="2600" dirty="0">
                <a:solidFill>
                  <a:srgbClr val="FFFFFF"/>
                </a:solidFill>
              </a:rPr>
              <a:t> </a:t>
            </a:r>
            <a:r>
              <a:rPr lang="en-US" sz="2600" dirty="0" err="1">
                <a:solidFill>
                  <a:srgbClr val="FFFFFF"/>
                </a:solidFill>
              </a:rPr>
              <a:t>sobre</a:t>
            </a:r>
            <a:r>
              <a:rPr lang="en-US" sz="2600" dirty="0">
                <a:solidFill>
                  <a:srgbClr val="FFFFFF"/>
                </a:solidFill>
              </a:rPr>
              <a:t> la </a:t>
            </a:r>
            <a:r>
              <a:rPr lang="en-US" sz="2600" dirty="0" err="1">
                <a:solidFill>
                  <a:srgbClr val="FFFFFF"/>
                </a:solidFill>
              </a:rPr>
              <a:t>Inteligencia</a:t>
            </a:r>
            <a:r>
              <a:rPr lang="en-US" sz="2600" dirty="0">
                <a:solidFill>
                  <a:srgbClr val="FFFFFF"/>
                </a:solidFill>
              </a:rPr>
              <a:t> Artificial</a:t>
            </a:r>
          </a:p>
        </p:txBody>
      </p:sp>
    </p:spTree>
    <p:extLst>
      <p:ext uri="{BB962C8B-B14F-4D97-AF65-F5344CB8AC3E}">
        <p14:creationId xmlns:p14="http://schemas.microsoft.com/office/powerpoint/2010/main" val="20781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3"/>
                </p:tgtEl>
              </p:cMediaNode>
            </p:video>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3"/>
                                        </p:tgtEl>
                                      </p:cBhvr>
                                    </p:cmd>
                                  </p:childTnLst>
                                </p:cTn>
                              </p:par>
                            </p:childTnLst>
                          </p:cTn>
                        </p:par>
                      </p:childTnLst>
                    </p:cTn>
                  </p:par>
                </p:childTnLst>
              </p:cTn>
              <p:nextCondLst>
                <p:cond evt="onClick" delay="0">
                  <p:tgtEl>
                    <p:spTgt spid="3"/>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F5888D-9771-4C7A-A066-2D8A2B172F2B}"/>
              </a:ext>
            </a:extLst>
          </p:cNvPr>
          <p:cNvSpPr>
            <a:spLocks noGrp="1"/>
          </p:cNvSpPr>
          <p:nvPr>
            <p:ph type="title"/>
          </p:nvPr>
        </p:nvSpPr>
        <p:spPr>
          <a:xfrm>
            <a:off x="838200" y="585216"/>
            <a:ext cx="10515600" cy="1325563"/>
          </a:xfrm>
        </p:spPr>
        <p:txBody>
          <a:bodyPr>
            <a:normAutofit/>
          </a:bodyPr>
          <a:lstStyle/>
          <a:p>
            <a:r>
              <a:rPr lang="es-PE">
                <a:solidFill>
                  <a:schemeClr val="bg1"/>
                </a:solidFill>
              </a:rPr>
              <a:t>Estructura de la IA</a:t>
            </a:r>
          </a:p>
        </p:txBody>
      </p:sp>
      <p:pic>
        <p:nvPicPr>
          <p:cNvPr id="4" name="Picture 4">
            <a:extLst>
              <a:ext uri="{FF2B5EF4-FFF2-40B4-BE49-F238E27FC236}">
                <a16:creationId xmlns:a16="http://schemas.microsoft.com/office/drawing/2014/main" id="{019DEB3A-BC39-4948-89DB-7C1ABCE2F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9" r="3826"/>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0E3FF6C9-DAAC-4AE1-91C9-B10DC810720B}"/>
              </a:ext>
            </a:extLst>
          </p:cNvPr>
          <p:cNvSpPr>
            <a:spLocks noGrp="1"/>
          </p:cNvSpPr>
          <p:nvPr>
            <p:ph idx="1"/>
          </p:nvPr>
        </p:nvSpPr>
        <p:spPr>
          <a:xfrm>
            <a:off x="7840132" y="2516777"/>
            <a:ext cx="3510619" cy="3660185"/>
          </a:xfrm>
        </p:spPr>
        <p:txBody>
          <a:bodyPr anchor="ctr">
            <a:normAutofit/>
          </a:bodyPr>
          <a:lstStyle/>
          <a:p>
            <a:r>
              <a:rPr lang="es-PE" sz="2200" dirty="0"/>
              <a:t>Teorías y tecnologías</a:t>
            </a:r>
          </a:p>
        </p:txBody>
      </p:sp>
      <p:pic>
        <p:nvPicPr>
          <p:cNvPr id="6" name="Picture 2" descr="logo">
            <a:extLst>
              <a:ext uri="{FF2B5EF4-FFF2-40B4-BE49-F238E27FC236}">
                <a16:creationId xmlns:a16="http://schemas.microsoft.com/office/drawing/2014/main" id="{BDBD1A05-8BB6-444E-B19C-54661E961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0855" y="5889235"/>
            <a:ext cx="93345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324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6C7B3-16E3-4F2F-BB1B-A03ED8CC8EC8}"/>
              </a:ext>
            </a:extLst>
          </p:cNvPr>
          <p:cNvSpPr>
            <a:spLocks noGrp="1"/>
          </p:cNvSpPr>
          <p:nvPr>
            <p:ph type="title"/>
          </p:nvPr>
        </p:nvSpPr>
        <p:spPr/>
        <p:txBody>
          <a:bodyPr/>
          <a:lstStyle/>
          <a:p>
            <a:r>
              <a:rPr lang="es-ES" b="1" dirty="0">
                <a:solidFill>
                  <a:srgbClr val="393939"/>
                </a:solidFill>
                <a:latin typeface="arial" panose="020B0604020202020204" pitchFamily="34" charset="0"/>
              </a:rPr>
              <a:t>Aprendizaje automático, ML</a:t>
            </a:r>
            <a:endParaRPr lang="es-PE" dirty="0"/>
          </a:p>
        </p:txBody>
      </p:sp>
      <p:sp>
        <p:nvSpPr>
          <p:cNvPr id="3" name="Marcador de contenido 2">
            <a:extLst>
              <a:ext uri="{FF2B5EF4-FFF2-40B4-BE49-F238E27FC236}">
                <a16:creationId xmlns:a16="http://schemas.microsoft.com/office/drawing/2014/main" id="{C5A4944D-F238-44FA-B617-1D100CF742CC}"/>
              </a:ext>
            </a:extLst>
          </p:cNvPr>
          <p:cNvSpPr>
            <a:spLocks noGrp="1"/>
          </p:cNvSpPr>
          <p:nvPr>
            <p:ph idx="1"/>
          </p:nvPr>
        </p:nvSpPr>
        <p:spPr/>
        <p:txBody>
          <a:bodyPr>
            <a:normAutofit lnSpcReduction="10000"/>
          </a:bodyPr>
          <a:lstStyle/>
          <a:p>
            <a:pPr algn="l"/>
            <a:r>
              <a:rPr lang="es-ES" b="1" i="0" dirty="0">
                <a:solidFill>
                  <a:srgbClr val="393939"/>
                </a:solidFill>
                <a:effectLst/>
                <a:latin typeface="arial" panose="020B0604020202020204" pitchFamily="34" charset="0"/>
              </a:rPr>
              <a:t>AI</a:t>
            </a:r>
            <a:r>
              <a:rPr lang="es-ES" b="0" i="0" dirty="0">
                <a:solidFill>
                  <a:srgbClr val="393939"/>
                </a:solidFill>
                <a:effectLst/>
                <a:latin typeface="arial" panose="020B0604020202020204" pitchFamily="34" charset="0"/>
              </a:rPr>
              <a:t> y ML están muy estrechamente relacionados entre sí, ya que el primero es un superconjunto del segundo. </a:t>
            </a:r>
          </a:p>
          <a:p>
            <a:pPr algn="l"/>
            <a:r>
              <a:rPr lang="es-ES" b="0" i="0" dirty="0">
                <a:solidFill>
                  <a:srgbClr val="393939"/>
                </a:solidFill>
                <a:effectLst/>
                <a:latin typeface="arial" panose="020B0604020202020204" pitchFamily="34" charset="0"/>
              </a:rPr>
              <a:t>ML es una disciplina de la informática, que utiliza </a:t>
            </a:r>
            <a:r>
              <a:rPr lang="es-ES" b="0" i="0" dirty="0">
                <a:solidFill>
                  <a:srgbClr val="393939"/>
                </a:solidFill>
                <a:effectLst/>
                <a:highlight>
                  <a:srgbClr val="FFFF00"/>
                </a:highlight>
                <a:latin typeface="arial" panose="020B0604020202020204" pitchFamily="34" charset="0"/>
              </a:rPr>
              <a:t>análisis y algoritmos informáticos para crear modelos predictivos o tomar decisiones a partir de datos o experiencias pasadas sin estar programado explícitamente, </a:t>
            </a:r>
            <a:r>
              <a:rPr lang="es-ES" b="0" i="0" dirty="0">
                <a:solidFill>
                  <a:srgbClr val="393939"/>
                </a:solidFill>
                <a:effectLst/>
                <a:latin typeface="arial" panose="020B0604020202020204" pitchFamily="34" charset="0"/>
              </a:rPr>
              <a:t>y es útil para resolver problemas comerciales. </a:t>
            </a:r>
          </a:p>
          <a:p>
            <a:pPr algn="l"/>
            <a:r>
              <a:rPr lang="es-ES" b="0" i="0" dirty="0">
                <a:solidFill>
                  <a:srgbClr val="393939"/>
                </a:solidFill>
                <a:effectLst/>
                <a:latin typeface="arial" panose="020B0604020202020204" pitchFamily="34" charset="0"/>
              </a:rPr>
              <a:t>ML utiliza </a:t>
            </a:r>
            <a:r>
              <a:rPr lang="es-ES" b="0" i="0" dirty="0">
                <a:solidFill>
                  <a:srgbClr val="393939"/>
                </a:solidFill>
                <a:effectLst/>
                <a:highlight>
                  <a:srgbClr val="FFFF00"/>
                </a:highlight>
                <a:latin typeface="arial" panose="020B0604020202020204" pitchFamily="34" charset="0"/>
              </a:rPr>
              <a:t>una gran cantidad de datos estructurados y semiestructurados para que el modelo de ML </a:t>
            </a:r>
            <a:r>
              <a:rPr lang="es-ES" b="0" i="0" dirty="0">
                <a:solidFill>
                  <a:srgbClr val="393939"/>
                </a:solidFill>
                <a:effectLst/>
                <a:latin typeface="arial" panose="020B0604020202020204" pitchFamily="34" charset="0"/>
              </a:rPr>
              <a:t>pueda generar resultados apropiados o permitir predicciones basadas en los datos.</a:t>
            </a:r>
          </a:p>
          <a:p>
            <a:endParaRPr lang="es-PE" dirty="0"/>
          </a:p>
        </p:txBody>
      </p:sp>
    </p:spTree>
    <p:extLst>
      <p:ext uri="{BB962C8B-B14F-4D97-AF65-F5344CB8AC3E}">
        <p14:creationId xmlns:p14="http://schemas.microsoft.com/office/powerpoint/2010/main" val="96213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4" name="Rectangle 13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Transformando los datos abiertos en valor socioeconómico ...">
            <a:extLst>
              <a:ext uri="{FF2B5EF4-FFF2-40B4-BE49-F238E27FC236}">
                <a16:creationId xmlns:a16="http://schemas.microsoft.com/office/drawing/2014/main" id="{78538B45-7F3B-4DB3-A68D-1EB2C95C26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 r="1280"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45" name="Rectangle 1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BE53B953-7F00-4085-9116-3B667909809F}"/>
              </a:ext>
            </a:extLst>
          </p:cNvPr>
          <p:cNvSpPr>
            <a:spLocks noGrp="1"/>
          </p:cNvSpPr>
          <p:nvPr>
            <p:ph idx="1"/>
          </p:nvPr>
        </p:nvSpPr>
        <p:spPr>
          <a:xfrm>
            <a:off x="7531610" y="2434201"/>
            <a:ext cx="3822189" cy="3742762"/>
          </a:xfrm>
        </p:spPr>
        <p:txBody>
          <a:bodyPr>
            <a:normAutofit/>
          </a:bodyPr>
          <a:lstStyle/>
          <a:p>
            <a:r>
              <a:rPr lang="es-PE" sz="3200" i="1" dirty="0">
                <a:latin typeface="Comic Sans MS" panose="030F0702030302020204" pitchFamily="66" charset="0"/>
              </a:rPr>
              <a:t>Los datos son el gran combustible de la inteligencia artificial</a:t>
            </a:r>
          </a:p>
        </p:txBody>
      </p:sp>
      <p:pic>
        <p:nvPicPr>
          <p:cNvPr id="7" name="Picture 2" descr="logo">
            <a:extLst>
              <a:ext uri="{FF2B5EF4-FFF2-40B4-BE49-F238E27FC236}">
                <a16:creationId xmlns:a16="http://schemas.microsoft.com/office/drawing/2014/main" id="{8955160F-154C-4D7B-9EE1-2DCC3FDD3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0855" y="5889235"/>
            <a:ext cx="93345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268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75010C7-D972-4A2B-A298-D0A189729A3C}"/>
              </a:ext>
            </a:extLst>
          </p:cNvPr>
          <p:cNvSpPr>
            <a:spLocks noGrp="1"/>
          </p:cNvSpPr>
          <p:nvPr>
            <p:ph type="title"/>
          </p:nvPr>
        </p:nvSpPr>
        <p:spPr>
          <a:xfrm>
            <a:off x="777240" y="731519"/>
            <a:ext cx="2845191" cy="3237579"/>
          </a:xfrm>
        </p:spPr>
        <p:txBody>
          <a:bodyPr>
            <a:normAutofit/>
          </a:bodyPr>
          <a:lstStyle/>
          <a:p>
            <a:r>
              <a:rPr lang="es-PE" sz="3800">
                <a:solidFill>
                  <a:srgbClr val="FFFFFF"/>
                </a:solidFill>
              </a:rPr>
              <a:t>El Gran Reto</a:t>
            </a:r>
          </a:p>
        </p:txBody>
      </p:sp>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ogo">
            <a:extLst>
              <a:ext uri="{FF2B5EF4-FFF2-40B4-BE49-F238E27FC236}">
                <a16:creationId xmlns:a16="http://schemas.microsoft.com/office/drawing/2014/main" id="{CD6B5C87-694B-4A5B-BE08-6FA09C41F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01" y="5918056"/>
            <a:ext cx="933450" cy="819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Marcador de contenido 2">
            <a:extLst>
              <a:ext uri="{FF2B5EF4-FFF2-40B4-BE49-F238E27FC236}">
                <a16:creationId xmlns:a16="http://schemas.microsoft.com/office/drawing/2014/main" id="{1F5AAA49-139C-491E-BD71-CBC2A1C1A877}"/>
              </a:ext>
            </a:extLst>
          </p:cNvPr>
          <p:cNvGraphicFramePr>
            <a:graphicFrameLocks noGrp="1"/>
          </p:cNvGraphicFramePr>
          <p:nvPr>
            <p:ph idx="1"/>
            <p:extLst>
              <p:ext uri="{D42A27DB-BD31-4B8C-83A1-F6EECF244321}">
                <p14:modId xmlns:p14="http://schemas.microsoft.com/office/powerpoint/2010/main" val="2548245788"/>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CuadroTexto 7">
            <a:extLst>
              <a:ext uri="{FF2B5EF4-FFF2-40B4-BE49-F238E27FC236}">
                <a16:creationId xmlns:a16="http://schemas.microsoft.com/office/drawing/2014/main" id="{3CF16B9C-BA4C-70C3-665E-64DC11CA6229}"/>
              </a:ext>
            </a:extLst>
          </p:cNvPr>
          <p:cNvSpPr txBox="1"/>
          <p:nvPr/>
        </p:nvSpPr>
        <p:spPr>
          <a:xfrm>
            <a:off x="8655943" y="6368290"/>
            <a:ext cx="2123948" cy="369332"/>
          </a:xfrm>
          <a:prstGeom prst="rect">
            <a:avLst/>
          </a:prstGeom>
          <a:noFill/>
        </p:spPr>
        <p:txBody>
          <a:bodyPr wrap="square" rtlCol="0">
            <a:spAutoFit/>
          </a:bodyPr>
          <a:lstStyle/>
          <a:p>
            <a:r>
              <a:rPr lang="es-PE" dirty="0"/>
              <a:t>Fuente: José Bugarin</a:t>
            </a:r>
          </a:p>
        </p:txBody>
      </p:sp>
    </p:spTree>
    <p:extLst>
      <p:ext uri="{BB962C8B-B14F-4D97-AF65-F5344CB8AC3E}">
        <p14:creationId xmlns:p14="http://schemas.microsoft.com/office/powerpoint/2010/main" val="225370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679F96-B909-520C-6AB6-103493E3135E}"/>
              </a:ext>
            </a:extLst>
          </p:cNvPr>
          <p:cNvPicPr>
            <a:picLocks noChangeAspect="1"/>
          </p:cNvPicPr>
          <p:nvPr/>
        </p:nvPicPr>
        <p:blipFill rotWithShape="1">
          <a:blip r:embed="rId3"/>
          <a:srcRect l="12644" r="8044"/>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9109A60-1F0E-4666-9A1E-84E7E333AF4B}"/>
              </a:ext>
            </a:extLst>
          </p:cNvPr>
          <p:cNvSpPr>
            <a:spLocks noGrp="1"/>
          </p:cNvSpPr>
          <p:nvPr>
            <p:ph type="title"/>
          </p:nvPr>
        </p:nvSpPr>
        <p:spPr>
          <a:xfrm>
            <a:off x="7531610" y="365125"/>
            <a:ext cx="3822189" cy="1899912"/>
          </a:xfrm>
        </p:spPr>
        <p:txBody>
          <a:bodyPr>
            <a:normAutofit/>
          </a:bodyPr>
          <a:lstStyle/>
          <a:p>
            <a:r>
              <a:rPr lang="es-PE" sz="4000"/>
              <a:t>Datos, Algoritmos, IA</a:t>
            </a:r>
          </a:p>
        </p:txBody>
      </p:sp>
      <p:sp>
        <p:nvSpPr>
          <p:cNvPr id="3" name="Marcador de contenido 2">
            <a:extLst>
              <a:ext uri="{FF2B5EF4-FFF2-40B4-BE49-F238E27FC236}">
                <a16:creationId xmlns:a16="http://schemas.microsoft.com/office/drawing/2014/main" id="{28BFBD7B-0D9E-4534-BF91-11F1F06154B7}"/>
              </a:ext>
            </a:extLst>
          </p:cNvPr>
          <p:cNvSpPr>
            <a:spLocks noGrp="1"/>
          </p:cNvSpPr>
          <p:nvPr>
            <p:ph idx="1"/>
          </p:nvPr>
        </p:nvSpPr>
        <p:spPr>
          <a:xfrm>
            <a:off x="7531610" y="2434201"/>
            <a:ext cx="3822189" cy="3742762"/>
          </a:xfrm>
        </p:spPr>
        <p:txBody>
          <a:bodyPr>
            <a:normAutofit/>
          </a:bodyPr>
          <a:lstStyle/>
          <a:p>
            <a:r>
              <a:rPr lang="es-ES" sz="1900" b="0" i="0">
                <a:effectLst/>
                <a:latin typeface="Noto serif" panose="02020600060500020200" pitchFamily="18" charset="0"/>
              </a:rPr>
              <a:t>El acto de construir ideas significativas para responder preguntas basadas en datos está </a:t>
            </a:r>
            <a:r>
              <a:rPr lang="es-ES" sz="1900" b="0" i="0">
                <a:effectLst/>
                <a:highlight>
                  <a:srgbClr val="FFFF00"/>
                </a:highlight>
                <a:latin typeface="Noto serif" panose="02020600060500020200" pitchFamily="18" charset="0"/>
              </a:rPr>
              <a:t>creando</a:t>
            </a:r>
            <a:r>
              <a:rPr lang="es-ES" sz="1900" b="0" i="0">
                <a:effectLst/>
                <a:latin typeface="Noto serif" panose="02020600060500020200" pitchFamily="18" charset="0"/>
              </a:rPr>
              <a:t> </a:t>
            </a:r>
            <a:r>
              <a:rPr lang="es-ES" sz="1900" b="0" i="1">
                <a:effectLst/>
                <a:highlight>
                  <a:srgbClr val="FFFF00"/>
                </a:highlight>
                <a:latin typeface="Noto serif" panose="02020600060500020200" pitchFamily="18" charset="0"/>
              </a:rPr>
              <a:t>información</a:t>
            </a:r>
            <a:r>
              <a:rPr lang="es-ES" sz="1900" b="0" i="0">
                <a:effectLst/>
                <a:latin typeface="Noto serif" panose="02020600060500020200" pitchFamily="18" charset="0"/>
              </a:rPr>
              <a:t> . </a:t>
            </a:r>
          </a:p>
          <a:p>
            <a:r>
              <a:rPr lang="es-ES" sz="1900">
                <a:latin typeface="Noto serif" panose="02020600060500020200" pitchFamily="18" charset="0"/>
              </a:rPr>
              <a:t>E</a:t>
            </a:r>
            <a:r>
              <a:rPr lang="es-ES" sz="1900" b="0" i="0">
                <a:effectLst/>
                <a:latin typeface="Noto serif" panose="02020600060500020200" pitchFamily="18" charset="0"/>
              </a:rPr>
              <a:t>l acto de utilizar información con experiencias y aplicar conscientemente crea </a:t>
            </a:r>
            <a:r>
              <a:rPr lang="es-ES" sz="1900" b="0" i="1">
                <a:effectLst/>
                <a:highlight>
                  <a:srgbClr val="FFFF00"/>
                </a:highlight>
                <a:latin typeface="Noto serif" panose="02020600060500020200" pitchFamily="18" charset="0"/>
              </a:rPr>
              <a:t>conocimiento</a:t>
            </a:r>
            <a:r>
              <a:rPr lang="es-ES" sz="1900" b="0" i="0">
                <a:effectLst/>
                <a:latin typeface="Noto serif" panose="02020600060500020200" pitchFamily="18" charset="0"/>
              </a:rPr>
              <a:t> . Esto es en parte lo que se trata de simular con algoritmos de IA.</a:t>
            </a:r>
          </a:p>
          <a:p>
            <a:endParaRPr lang="es-PE" sz="1900"/>
          </a:p>
        </p:txBody>
      </p:sp>
    </p:spTree>
    <p:extLst>
      <p:ext uri="{BB962C8B-B14F-4D97-AF65-F5344CB8AC3E}">
        <p14:creationId xmlns:p14="http://schemas.microsoft.com/office/powerpoint/2010/main" val="4002235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ítulo 5">
            <a:extLst>
              <a:ext uri="{FF2B5EF4-FFF2-40B4-BE49-F238E27FC236}">
                <a16:creationId xmlns:a16="http://schemas.microsoft.com/office/drawing/2014/main" id="{C405B2BB-6118-47E7-BC1D-5B9E023B7AC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Datos</a:t>
            </a:r>
          </a:p>
        </p:txBody>
      </p:sp>
      <p:sp>
        <p:nvSpPr>
          <p:cNvPr id="3" name="Marcador de contenido 2">
            <a:extLst>
              <a:ext uri="{FF2B5EF4-FFF2-40B4-BE49-F238E27FC236}">
                <a16:creationId xmlns:a16="http://schemas.microsoft.com/office/drawing/2014/main" id="{D04C364E-45D3-429B-91A9-EC8633FDD2C4}"/>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marL="342900" indent="-228600">
              <a:buFont typeface="Arial" panose="020B0604020202020204" pitchFamily="34" charset="0"/>
              <a:buChar char="•"/>
            </a:pPr>
            <a:r>
              <a:rPr lang="en-US" sz="2000" b="0" i="0" dirty="0">
                <a:effectLst/>
              </a:rPr>
              <a:t> Los </a:t>
            </a:r>
            <a:r>
              <a:rPr lang="en-US" sz="2000" b="0" i="0" dirty="0" err="1">
                <a:effectLst/>
              </a:rPr>
              <a:t>instrumentos</a:t>
            </a:r>
            <a:r>
              <a:rPr lang="en-US" sz="2000" b="0" i="0" dirty="0">
                <a:effectLst/>
              </a:rPr>
              <a:t> </a:t>
            </a:r>
            <a:r>
              <a:rPr lang="en-US" sz="2000" b="0" i="0" dirty="0" err="1">
                <a:effectLst/>
              </a:rPr>
              <a:t>estandarizados</a:t>
            </a:r>
            <a:r>
              <a:rPr lang="en-US" sz="2000" b="0" i="0" dirty="0">
                <a:effectLst/>
              </a:rPr>
              <a:t>, </a:t>
            </a:r>
            <a:r>
              <a:rPr lang="en-US" sz="2000" b="0" i="0" dirty="0" err="1">
                <a:effectLst/>
              </a:rPr>
              <a:t>como</a:t>
            </a:r>
            <a:r>
              <a:rPr lang="en-US" sz="2000" b="0" i="0" dirty="0">
                <a:effectLst/>
              </a:rPr>
              <a:t> </a:t>
            </a:r>
            <a:r>
              <a:rPr lang="en-US" sz="2000" b="0" i="0" dirty="0" err="1">
                <a:effectLst/>
              </a:rPr>
              <a:t>relojes</a:t>
            </a:r>
            <a:r>
              <a:rPr lang="en-US" sz="2000" b="0" i="0" dirty="0">
                <a:effectLst/>
              </a:rPr>
              <a:t>, </a:t>
            </a:r>
            <a:r>
              <a:rPr lang="en-US" sz="2000" b="0" i="0" dirty="0" err="1">
                <a:effectLst/>
              </a:rPr>
              <a:t>calculadoras</a:t>
            </a:r>
            <a:r>
              <a:rPr lang="en-US" sz="2000" b="0" i="0" dirty="0">
                <a:effectLst/>
              </a:rPr>
              <a:t> y </a:t>
            </a:r>
            <a:r>
              <a:rPr lang="en-US" sz="2000" b="0" i="0" dirty="0" err="1">
                <a:effectLst/>
              </a:rPr>
              <a:t>balanzas</a:t>
            </a:r>
            <a:r>
              <a:rPr lang="en-US" sz="2000" b="0" i="0" dirty="0">
                <a:effectLst/>
              </a:rPr>
              <a:t>, </a:t>
            </a:r>
            <a:r>
              <a:rPr lang="en-US" sz="2000" b="0" i="0" dirty="0" err="1">
                <a:effectLst/>
              </a:rPr>
              <a:t>generalmente</a:t>
            </a:r>
            <a:r>
              <a:rPr lang="en-US" sz="2000" b="0" i="0" dirty="0">
                <a:effectLst/>
              </a:rPr>
              <a:t> se </a:t>
            </a:r>
            <a:r>
              <a:rPr lang="en-US" sz="2000" b="0" i="0" dirty="0" err="1">
                <a:effectLst/>
              </a:rPr>
              <a:t>usan</a:t>
            </a:r>
            <a:r>
              <a:rPr lang="en-US" sz="2000" b="0" i="0" dirty="0">
                <a:effectLst/>
              </a:rPr>
              <a:t> para </a:t>
            </a:r>
            <a:r>
              <a:rPr lang="en-US" sz="2000" b="0" i="0" dirty="0" err="1">
                <a:effectLst/>
              </a:rPr>
              <a:t>medir</a:t>
            </a:r>
            <a:r>
              <a:rPr lang="en-US" sz="2000" b="0" i="0" dirty="0">
                <a:effectLst/>
              </a:rPr>
              <a:t> </a:t>
            </a:r>
            <a:r>
              <a:rPr lang="en-US" sz="2000" b="0" i="0" dirty="0" err="1">
                <a:effectLst/>
                <a:highlight>
                  <a:srgbClr val="FFFF00"/>
                </a:highlight>
              </a:rPr>
              <a:t>datos</a:t>
            </a:r>
            <a:r>
              <a:rPr lang="en-US" sz="2000" b="0" i="0" dirty="0">
                <a:effectLst/>
                <a:highlight>
                  <a:srgbClr val="FFFF00"/>
                </a:highlight>
              </a:rPr>
              <a:t> </a:t>
            </a:r>
            <a:r>
              <a:rPr lang="en-US" sz="2000" b="0" i="0" dirty="0" err="1">
                <a:effectLst/>
                <a:highlight>
                  <a:srgbClr val="FFFF00"/>
                </a:highlight>
              </a:rPr>
              <a:t>cuantitativos</a:t>
            </a:r>
            <a:endParaRPr lang="en-US" sz="2000" b="0" i="0" dirty="0">
              <a:effectLst/>
              <a:highlight>
                <a:srgbClr val="FFFF00"/>
              </a:highlight>
            </a:endParaRPr>
          </a:p>
          <a:p>
            <a:pPr marL="342900" indent="-228600">
              <a:buFont typeface="Arial" panose="020B0604020202020204" pitchFamily="34" charset="0"/>
              <a:buChar char="•"/>
            </a:pPr>
            <a:r>
              <a:rPr lang="en-US" sz="2000" dirty="0" err="1"/>
              <a:t>M</a:t>
            </a:r>
            <a:r>
              <a:rPr lang="en-US" sz="2000" b="0" i="0" dirty="0" err="1">
                <a:effectLst/>
              </a:rPr>
              <a:t>ientras</a:t>
            </a:r>
            <a:r>
              <a:rPr lang="en-US" sz="2000" b="0" i="0" dirty="0">
                <a:effectLst/>
              </a:rPr>
              <a:t> que </a:t>
            </a:r>
            <a:r>
              <a:rPr lang="en-US" sz="2000" b="0" i="0" dirty="0" err="1">
                <a:effectLst/>
              </a:rPr>
              <a:t>nuestros</a:t>
            </a:r>
            <a:r>
              <a:rPr lang="en-US" sz="2000" b="0" i="0" dirty="0">
                <a:effectLst/>
              </a:rPr>
              <a:t> </a:t>
            </a:r>
            <a:r>
              <a:rPr lang="en-US" sz="2000" b="0" i="0" dirty="0" err="1">
                <a:effectLst/>
              </a:rPr>
              <a:t>sentidos</a:t>
            </a:r>
            <a:r>
              <a:rPr lang="en-US" sz="2000" b="0" i="0" dirty="0">
                <a:effectLst/>
              </a:rPr>
              <a:t> del </a:t>
            </a:r>
            <a:r>
              <a:rPr lang="en-US" sz="2000" b="0" i="0" dirty="0" err="1">
                <a:effectLst/>
              </a:rPr>
              <a:t>olfato</a:t>
            </a:r>
            <a:r>
              <a:rPr lang="en-US" sz="2000" b="0" i="0" dirty="0">
                <a:effectLst/>
              </a:rPr>
              <a:t>, </a:t>
            </a:r>
            <a:r>
              <a:rPr lang="en-US" sz="2000" b="0" i="0" dirty="0" err="1">
                <a:effectLst/>
              </a:rPr>
              <a:t>el</a:t>
            </a:r>
            <a:r>
              <a:rPr lang="en-US" sz="2000" b="0" i="0" dirty="0">
                <a:effectLst/>
              </a:rPr>
              <a:t> </a:t>
            </a:r>
            <a:r>
              <a:rPr lang="en-US" sz="2000" b="0" i="0" dirty="0" err="1">
                <a:effectLst/>
              </a:rPr>
              <a:t>oído</a:t>
            </a:r>
            <a:r>
              <a:rPr lang="en-US" sz="2000" b="0" i="0" dirty="0">
                <a:effectLst/>
              </a:rPr>
              <a:t>, </a:t>
            </a:r>
            <a:r>
              <a:rPr lang="en-US" sz="2000" b="0" i="0" dirty="0" err="1">
                <a:effectLst/>
              </a:rPr>
              <a:t>el</a:t>
            </a:r>
            <a:r>
              <a:rPr lang="en-US" sz="2000" b="0" i="0" dirty="0">
                <a:effectLst/>
              </a:rPr>
              <a:t> gusto, </a:t>
            </a:r>
            <a:r>
              <a:rPr lang="en-US" sz="2000" b="0" i="0" dirty="0" err="1">
                <a:effectLst/>
              </a:rPr>
              <a:t>el</a:t>
            </a:r>
            <a:r>
              <a:rPr lang="en-US" sz="2000" b="0" i="0" dirty="0">
                <a:effectLst/>
              </a:rPr>
              <a:t> </a:t>
            </a:r>
            <a:r>
              <a:rPr lang="en-US" sz="2000" b="0" i="0" dirty="0" err="1">
                <a:effectLst/>
              </a:rPr>
              <a:t>tacto</a:t>
            </a:r>
            <a:r>
              <a:rPr lang="en-US" sz="2000" b="0" i="0" dirty="0">
                <a:effectLst/>
              </a:rPr>
              <a:t> y la vista, </a:t>
            </a:r>
            <a:r>
              <a:rPr lang="en-US" sz="2000" b="0" i="0" dirty="0" err="1">
                <a:effectLst/>
              </a:rPr>
              <a:t>así</a:t>
            </a:r>
            <a:r>
              <a:rPr lang="en-US" sz="2000" b="0" i="0" dirty="0">
                <a:effectLst/>
              </a:rPr>
              <a:t> </a:t>
            </a:r>
            <a:r>
              <a:rPr lang="en-US" sz="2000" b="0" i="0" dirty="0" err="1">
                <a:effectLst/>
              </a:rPr>
              <a:t>como</a:t>
            </a:r>
            <a:r>
              <a:rPr lang="en-US" sz="2000" b="0" i="0" dirty="0">
                <a:effectLst/>
              </a:rPr>
              <a:t> </a:t>
            </a:r>
            <a:r>
              <a:rPr lang="en-US" sz="2000" b="0" i="0" dirty="0" err="1">
                <a:effectLst/>
              </a:rPr>
              <a:t>nuestros</a:t>
            </a:r>
            <a:r>
              <a:rPr lang="en-US" sz="2000" b="0" i="0" dirty="0">
                <a:effectLst/>
              </a:rPr>
              <a:t> </a:t>
            </a:r>
            <a:r>
              <a:rPr lang="en-US" sz="2000" b="0" i="0" dirty="0" err="1">
                <a:effectLst/>
              </a:rPr>
              <a:t>pensamientos</a:t>
            </a:r>
            <a:r>
              <a:rPr lang="en-US" sz="2000" b="0" i="0" dirty="0">
                <a:effectLst/>
              </a:rPr>
              <a:t> </a:t>
            </a:r>
            <a:r>
              <a:rPr lang="en-US" sz="2000" b="0" i="0" dirty="0" err="1">
                <a:effectLst/>
              </a:rPr>
              <a:t>obstinados</a:t>
            </a:r>
            <a:r>
              <a:rPr lang="en-US" sz="2000" b="0" i="0" dirty="0">
                <a:effectLst/>
              </a:rPr>
              <a:t>, </a:t>
            </a:r>
            <a:r>
              <a:rPr lang="en-US" sz="2000" b="0" i="0" dirty="0" err="1">
                <a:effectLst/>
              </a:rPr>
              <a:t>generalmente</a:t>
            </a:r>
            <a:r>
              <a:rPr lang="en-US" sz="2000" b="0" i="0" dirty="0">
                <a:effectLst/>
              </a:rPr>
              <a:t> se </a:t>
            </a:r>
            <a:r>
              <a:rPr lang="en-US" sz="2000" b="0" i="0" dirty="0" err="1">
                <a:effectLst/>
              </a:rPr>
              <a:t>usan</a:t>
            </a:r>
            <a:r>
              <a:rPr lang="en-US" sz="2000" b="0" i="0" dirty="0">
                <a:effectLst/>
              </a:rPr>
              <a:t> para </a:t>
            </a:r>
            <a:r>
              <a:rPr lang="en-US" sz="2000" b="0" i="0" dirty="0" err="1">
                <a:effectLst/>
              </a:rPr>
              <a:t>crear</a:t>
            </a:r>
            <a:r>
              <a:rPr lang="en-US" sz="2000" b="0" i="0" dirty="0">
                <a:effectLst/>
              </a:rPr>
              <a:t> </a:t>
            </a:r>
            <a:r>
              <a:rPr lang="en-US" sz="2000" b="0" i="0" dirty="0" err="1">
                <a:effectLst/>
                <a:highlight>
                  <a:srgbClr val="FFFF00"/>
                </a:highlight>
              </a:rPr>
              <a:t>datos</a:t>
            </a:r>
            <a:r>
              <a:rPr lang="en-US" sz="2000" b="0" i="0" dirty="0">
                <a:effectLst/>
                <a:highlight>
                  <a:srgbClr val="FFFF00"/>
                </a:highlight>
              </a:rPr>
              <a:t> </a:t>
            </a:r>
            <a:r>
              <a:rPr lang="en-US" sz="2000" b="0" i="0" dirty="0" err="1">
                <a:effectLst/>
                <a:highlight>
                  <a:srgbClr val="FFFF00"/>
                </a:highlight>
              </a:rPr>
              <a:t>cualitativos</a:t>
            </a:r>
            <a:r>
              <a:rPr lang="en-US" sz="2000" b="0" i="0" dirty="0">
                <a:effectLst/>
                <a:highlight>
                  <a:srgbClr val="FFFF00"/>
                </a:highlight>
              </a:rPr>
              <a:t>.</a:t>
            </a:r>
            <a:endParaRPr lang="en-US" sz="2000" dirty="0">
              <a:highlight>
                <a:srgbClr val="FFFF00"/>
              </a:highlight>
            </a:endParaRP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Captura de pantalla de un celular Descripción generada automáticamente">
            <a:extLst>
              <a:ext uri="{FF2B5EF4-FFF2-40B4-BE49-F238E27FC236}">
                <a16:creationId xmlns:a16="http://schemas.microsoft.com/office/drawing/2014/main" id="{4C9C385F-D7FA-4E38-A7F3-DE6BA0C4169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008" r="5008"/>
          <a:stretch>
            <a:fillRect/>
          </a:stretch>
        </p:blipFill>
        <p:spPr bwMode="auto">
          <a:xfrm>
            <a:off x="5657838" y="1782981"/>
            <a:ext cx="5528176"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1129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ítulo 4">
            <a:extLst>
              <a:ext uri="{FF2B5EF4-FFF2-40B4-BE49-F238E27FC236}">
                <a16:creationId xmlns:a16="http://schemas.microsoft.com/office/drawing/2014/main" id="{54B08B7A-03CF-4BED-827F-8066EB6BF781}"/>
              </a:ext>
            </a:extLst>
          </p:cNvPr>
          <p:cNvSpPr>
            <a:spLocks noGrp="1"/>
          </p:cNvSpPr>
          <p:nvPr>
            <p:ph type="title"/>
          </p:nvPr>
        </p:nvSpPr>
        <p:spPr>
          <a:xfrm>
            <a:off x="777240" y="731519"/>
            <a:ext cx="2845191" cy="3237579"/>
          </a:xfrm>
        </p:spPr>
        <p:txBody>
          <a:bodyPr>
            <a:normAutofit/>
          </a:bodyPr>
          <a:lstStyle/>
          <a:p>
            <a:r>
              <a:rPr lang="es-PE" sz="3800" dirty="0">
                <a:solidFill>
                  <a:srgbClr val="FFFFFF"/>
                </a:solidFill>
              </a:rPr>
              <a:t>Datos </a:t>
            </a:r>
            <a:r>
              <a:rPr lang="es-PE" sz="3800">
                <a:solidFill>
                  <a:srgbClr val="FFFFFF"/>
                </a:solidFill>
              </a:rPr>
              <a:t>y algoritmos</a:t>
            </a:r>
            <a:endParaRPr lang="es-PE" sz="3800" dirty="0">
              <a:solidFill>
                <a:srgbClr val="FFFFFF"/>
              </a:solidFill>
            </a:endParaRPr>
          </a:p>
        </p:txBody>
      </p:sp>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5">
            <a:extLst>
              <a:ext uri="{FF2B5EF4-FFF2-40B4-BE49-F238E27FC236}">
                <a16:creationId xmlns:a16="http://schemas.microsoft.com/office/drawing/2014/main" id="{3EDE3F5A-DC37-4F99-8582-67336521A650}"/>
              </a:ext>
            </a:extLst>
          </p:cNvPr>
          <p:cNvSpPr>
            <a:spLocks noGrp="1"/>
          </p:cNvSpPr>
          <p:nvPr>
            <p:ph idx="1"/>
          </p:nvPr>
        </p:nvSpPr>
        <p:spPr>
          <a:xfrm>
            <a:off x="4379709" y="686862"/>
            <a:ext cx="7037591" cy="5475129"/>
          </a:xfrm>
        </p:spPr>
        <p:txBody>
          <a:bodyPr anchor="ctr">
            <a:normAutofit/>
          </a:bodyPr>
          <a:lstStyle/>
          <a:p>
            <a:r>
              <a:rPr lang="es-ES" sz="2600" b="0" i="0" dirty="0">
                <a:effectLst/>
                <a:latin typeface="Noto serif" panose="02020600060500020200" pitchFamily="18" charset="0"/>
              </a:rPr>
              <a:t> Al seguir procesos científicos repetibles para capturar datos, realizar experimentos e informar hallazgos con precisión, podemos garantizar resultados más precisos y mejores soluciones a los problemas al </a:t>
            </a:r>
            <a:r>
              <a:rPr lang="es-ES" sz="2600" b="0" i="0" dirty="0">
                <a:effectLst/>
                <a:highlight>
                  <a:srgbClr val="FFFF00"/>
                </a:highlight>
                <a:latin typeface="Noto serif" panose="02020600060500020200" pitchFamily="18" charset="0"/>
              </a:rPr>
              <a:t>procesar datos con algoritmos.</a:t>
            </a:r>
          </a:p>
          <a:p>
            <a:endParaRPr lang="es-PE" sz="2600" dirty="0"/>
          </a:p>
        </p:txBody>
      </p:sp>
    </p:spTree>
    <p:extLst>
      <p:ext uri="{BB962C8B-B14F-4D97-AF65-F5344CB8AC3E}">
        <p14:creationId xmlns:p14="http://schemas.microsoft.com/office/powerpoint/2010/main" val="3959134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5F48D-60FB-4C79-86CA-11020A0BAB31}"/>
              </a:ext>
            </a:extLst>
          </p:cNvPr>
          <p:cNvSpPr>
            <a:spLocks noGrp="1"/>
          </p:cNvSpPr>
          <p:nvPr>
            <p:ph type="title"/>
          </p:nvPr>
        </p:nvSpPr>
        <p:spPr/>
        <p:txBody>
          <a:bodyPr/>
          <a:lstStyle/>
          <a:p>
            <a:r>
              <a:rPr lang="es-PE" dirty="0"/>
              <a:t>Algoritmo</a:t>
            </a:r>
          </a:p>
        </p:txBody>
      </p:sp>
      <p:sp>
        <p:nvSpPr>
          <p:cNvPr id="3" name="Marcador de contenido 2">
            <a:extLst>
              <a:ext uri="{FF2B5EF4-FFF2-40B4-BE49-F238E27FC236}">
                <a16:creationId xmlns:a16="http://schemas.microsoft.com/office/drawing/2014/main" id="{676BFE45-3F26-472D-A18A-C49FDF3E3F48}"/>
              </a:ext>
            </a:extLst>
          </p:cNvPr>
          <p:cNvSpPr>
            <a:spLocks noGrp="1"/>
          </p:cNvSpPr>
          <p:nvPr>
            <p:ph idx="1"/>
          </p:nvPr>
        </p:nvSpPr>
        <p:spPr>
          <a:xfrm>
            <a:off x="838200" y="1813750"/>
            <a:ext cx="10515600" cy="4351338"/>
          </a:xfrm>
        </p:spPr>
        <p:txBody>
          <a:bodyPr/>
          <a:lstStyle/>
          <a:p>
            <a:r>
              <a:rPr lang="es-ES" b="0" i="0" dirty="0">
                <a:solidFill>
                  <a:srgbClr val="000000"/>
                </a:solidFill>
                <a:effectLst/>
                <a:latin typeface="Noto serif" panose="02020600060500020200" pitchFamily="18" charset="0"/>
              </a:rPr>
              <a:t>Un </a:t>
            </a:r>
            <a:r>
              <a:rPr lang="es-ES" b="0" i="1" dirty="0">
                <a:solidFill>
                  <a:srgbClr val="FF0000"/>
                </a:solidFill>
                <a:effectLst/>
                <a:latin typeface="Noto serif" panose="02020600060500020200" pitchFamily="18" charset="0"/>
              </a:rPr>
              <a:t>algoritmo</a:t>
            </a:r>
            <a:r>
              <a:rPr lang="es-ES" b="0" i="0" dirty="0">
                <a:solidFill>
                  <a:srgbClr val="000000"/>
                </a:solidFill>
                <a:effectLst/>
                <a:latin typeface="Noto serif" panose="02020600060500020200" pitchFamily="18" charset="0"/>
              </a:rPr>
              <a:t> es un conjunto de instrucciones y reglas proporcionadas como una especificación para lograr un objetivo específico. Los algoritmos generalmente aceptan entradas y, después de varios pasos finitos en los que el algoritmo avanza a través de diferentes estados, se produce una salida.</a:t>
            </a:r>
            <a:endParaRPr lang="es-PE" dirty="0"/>
          </a:p>
        </p:txBody>
      </p:sp>
      <p:pic>
        <p:nvPicPr>
          <p:cNvPr id="2050" name="Picture 2">
            <a:extLst>
              <a:ext uri="{FF2B5EF4-FFF2-40B4-BE49-F238E27FC236}">
                <a16:creationId xmlns:a16="http://schemas.microsoft.com/office/drawing/2014/main" id="{3A05D351-6B8D-4E50-9EEA-87DFBCCE5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628" y="3990110"/>
            <a:ext cx="3798744" cy="271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6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E94C4FC-5D6D-417C-84DA-CBE85276DC4D}"/>
              </a:ext>
            </a:extLst>
          </p:cNvPr>
          <p:cNvSpPr>
            <a:spLocks noGrp="1"/>
          </p:cNvSpPr>
          <p:nvPr>
            <p:ph type="title"/>
          </p:nvPr>
        </p:nvSpPr>
        <p:spPr/>
        <p:txBody>
          <a:bodyPr/>
          <a:lstStyle/>
          <a:p>
            <a:r>
              <a:rPr lang="es-PE" dirty="0"/>
              <a:t>IA, Sobre la Inteligencia</a:t>
            </a:r>
          </a:p>
        </p:txBody>
      </p:sp>
      <p:graphicFrame>
        <p:nvGraphicFramePr>
          <p:cNvPr id="34" name="Marcador de contenido 3">
            <a:extLst>
              <a:ext uri="{FF2B5EF4-FFF2-40B4-BE49-F238E27FC236}">
                <a16:creationId xmlns:a16="http://schemas.microsoft.com/office/drawing/2014/main" id="{34299A6C-5581-F558-80B0-AF8E6EACA845}"/>
              </a:ext>
            </a:extLst>
          </p:cNvPr>
          <p:cNvGraphicFramePr>
            <a:graphicFrameLocks noGrp="1"/>
          </p:cNvGraphicFramePr>
          <p:nvPr>
            <p:ph idx="1"/>
            <p:extLst>
              <p:ext uri="{D42A27DB-BD31-4B8C-83A1-F6EECF244321}">
                <p14:modId xmlns:p14="http://schemas.microsoft.com/office/powerpoint/2010/main" val="26260410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755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75B1625-0138-4371-B6CE-76EE118DE5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8918" y="448247"/>
            <a:ext cx="4874164" cy="476843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83EC27B-3503-4EF4-8F33-1D20291D97A9}"/>
              </a:ext>
            </a:extLst>
          </p:cNvPr>
          <p:cNvSpPr txBox="1"/>
          <p:nvPr/>
        </p:nvSpPr>
        <p:spPr>
          <a:xfrm>
            <a:off x="1045028" y="5486423"/>
            <a:ext cx="10247086" cy="1200329"/>
          </a:xfrm>
          <a:prstGeom prst="rect">
            <a:avLst/>
          </a:prstGeom>
          <a:noFill/>
        </p:spPr>
        <p:txBody>
          <a:bodyPr wrap="square">
            <a:spAutoFit/>
          </a:bodyPr>
          <a:lstStyle/>
          <a:p>
            <a:r>
              <a:rPr lang="es-ES" sz="2400" b="1" i="0" dirty="0">
                <a:effectLst/>
                <a:latin typeface="Noto serif" panose="02020600060500020200" pitchFamily="18" charset="0"/>
              </a:rPr>
              <a:t>los algoritmos de IA son conjuntos de instrucciones que usan datos para crear sistemas que exhiben un comportamiento inteligente y resuelven problemas.</a:t>
            </a:r>
            <a:endParaRPr lang="es-PE" sz="2400" b="1" dirty="0"/>
          </a:p>
        </p:txBody>
      </p:sp>
    </p:spTree>
    <p:extLst>
      <p:ext uri="{BB962C8B-B14F-4D97-AF65-F5344CB8AC3E}">
        <p14:creationId xmlns:p14="http://schemas.microsoft.com/office/powerpoint/2010/main" val="1126094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0C54B-8DAF-4661-8D90-1D6A5EA3EE8C}"/>
              </a:ext>
            </a:extLst>
          </p:cNvPr>
          <p:cNvSpPr>
            <a:spLocks noGrp="1"/>
          </p:cNvSpPr>
          <p:nvPr>
            <p:ph type="title"/>
          </p:nvPr>
        </p:nvSpPr>
        <p:spPr/>
        <p:txBody>
          <a:bodyPr/>
          <a:lstStyle/>
          <a:p>
            <a:r>
              <a:rPr lang="es-PE" b="1" i="0" dirty="0">
                <a:solidFill>
                  <a:srgbClr val="3D3B49"/>
                </a:solidFill>
                <a:effectLst/>
                <a:latin typeface="Noto Serif" panose="02020600060500020200" pitchFamily="18" charset="0"/>
              </a:rPr>
              <a:t>Algoritmos de búsqueda</a:t>
            </a:r>
            <a:br>
              <a:rPr lang="es-PE" b="1" i="0" dirty="0">
                <a:solidFill>
                  <a:srgbClr val="3D3B49"/>
                </a:solidFill>
                <a:effectLst/>
                <a:latin typeface="Noto Serif" panose="02020600060500020200" pitchFamily="18" charset="0"/>
              </a:rPr>
            </a:br>
            <a:endParaRPr lang="es-PE" dirty="0"/>
          </a:p>
        </p:txBody>
      </p:sp>
      <p:sp>
        <p:nvSpPr>
          <p:cNvPr id="3" name="Marcador de contenido 2">
            <a:extLst>
              <a:ext uri="{FF2B5EF4-FFF2-40B4-BE49-F238E27FC236}">
                <a16:creationId xmlns:a16="http://schemas.microsoft.com/office/drawing/2014/main" id="{7485CF8E-5995-4DF0-81F3-7A8189E109DB}"/>
              </a:ext>
            </a:extLst>
          </p:cNvPr>
          <p:cNvSpPr>
            <a:spLocks noGrp="1"/>
          </p:cNvSpPr>
          <p:nvPr>
            <p:ph idx="1"/>
          </p:nvPr>
        </p:nvSpPr>
        <p:spPr/>
        <p:txBody>
          <a:bodyPr>
            <a:normAutofit fontScale="92500"/>
          </a:bodyPr>
          <a:lstStyle/>
          <a:p>
            <a:r>
              <a:rPr lang="es-ES" b="0" i="0" dirty="0">
                <a:solidFill>
                  <a:srgbClr val="000000"/>
                </a:solidFill>
                <a:effectLst/>
                <a:latin typeface="Noto serif" panose="02020600060500020200" pitchFamily="18" charset="0"/>
              </a:rPr>
              <a:t> </a:t>
            </a:r>
            <a:r>
              <a:rPr lang="es-ES" i="1" dirty="0">
                <a:solidFill>
                  <a:srgbClr val="000000"/>
                </a:solidFill>
                <a:latin typeface="Noto serif" panose="02020600060500020200" pitchFamily="18" charset="0"/>
              </a:rPr>
              <a:t>Los algoritmos de búsqueda</a:t>
            </a:r>
            <a:r>
              <a:rPr lang="es-ES" b="0" i="0" dirty="0">
                <a:solidFill>
                  <a:srgbClr val="000000"/>
                </a:solidFill>
                <a:effectLst/>
                <a:latin typeface="Noto serif" panose="02020600060500020200" pitchFamily="18" charset="0"/>
              </a:rPr>
              <a:t> son útiles para resolver problemas en los que se requieren varias acciones para lograr un objetivo, como encontrar un camino a través de un laberinto o determinar el mejor movimiento a realizar en un juego,</a:t>
            </a:r>
          </a:p>
          <a:p>
            <a:r>
              <a:rPr lang="es-ES" b="0" i="0" dirty="0">
                <a:solidFill>
                  <a:srgbClr val="000000"/>
                </a:solidFill>
                <a:effectLst/>
                <a:latin typeface="Noto serif" panose="02020600060500020200" pitchFamily="18" charset="0"/>
              </a:rPr>
              <a:t>Los algoritmos de búsqueda evalúan estados futuros e intentan encontrar el camino óptimo hacia el objetivo más valioso</a:t>
            </a:r>
            <a:endParaRPr lang="es-ES" dirty="0">
              <a:solidFill>
                <a:srgbClr val="000000"/>
              </a:solidFill>
              <a:latin typeface="Noto serif" panose="02020600060500020200" pitchFamily="18" charset="0"/>
            </a:endParaRPr>
          </a:p>
          <a:p>
            <a:r>
              <a:rPr lang="es-ES" b="0" i="0" dirty="0">
                <a:solidFill>
                  <a:srgbClr val="000000"/>
                </a:solidFill>
                <a:effectLst/>
                <a:latin typeface="Noto serif" panose="02020600060500020200" pitchFamily="18" charset="0"/>
              </a:rPr>
              <a:t>Los algoritmos de búsqueda proporcionan formas inteligentes de evaluar el espacio de búsqueda. Los algoritmos de búsqueda se utilizan en motores de búsqueda en línea.</a:t>
            </a:r>
            <a:endParaRPr lang="es-PE" dirty="0"/>
          </a:p>
        </p:txBody>
      </p:sp>
    </p:spTree>
    <p:extLst>
      <p:ext uri="{BB962C8B-B14F-4D97-AF65-F5344CB8AC3E}">
        <p14:creationId xmlns:p14="http://schemas.microsoft.com/office/powerpoint/2010/main" val="3154973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93716-805B-4CBA-AA6D-48FDD74C7108}"/>
              </a:ext>
            </a:extLst>
          </p:cNvPr>
          <p:cNvSpPr>
            <a:spLocks noGrp="1"/>
          </p:cNvSpPr>
          <p:nvPr>
            <p:ph type="title"/>
          </p:nvPr>
        </p:nvSpPr>
        <p:spPr/>
        <p:txBody>
          <a:bodyPr/>
          <a:lstStyle/>
          <a:p>
            <a:r>
              <a:rPr lang="es-PE" b="1" dirty="0"/>
              <a:t>Problemas</a:t>
            </a:r>
            <a:r>
              <a:rPr lang="es-PE" dirty="0"/>
              <a:t>?</a:t>
            </a:r>
          </a:p>
        </p:txBody>
      </p:sp>
      <p:sp>
        <p:nvSpPr>
          <p:cNvPr id="3" name="Marcador de contenido 2">
            <a:extLst>
              <a:ext uri="{FF2B5EF4-FFF2-40B4-BE49-F238E27FC236}">
                <a16:creationId xmlns:a16="http://schemas.microsoft.com/office/drawing/2014/main" id="{86CF06CB-D409-496C-B2FD-99BAF6BBE05E}"/>
              </a:ext>
            </a:extLst>
          </p:cNvPr>
          <p:cNvSpPr>
            <a:spLocks noGrp="1"/>
          </p:cNvSpPr>
          <p:nvPr>
            <p:ph idx="1"/>
          </p:nvPr>
        </p:nvSpPr>
        <p:spPr/>
        <p:txBody>
          <a:bodyPr/>
          <a:lstStyle/>
          <a:p>
            <a:pPr algn="l"/>
            <a:r>
              <a:rPr lang="es-ES" b="0" i="0" dirty="0">
                <a:solidFill>
                  <a:srgbClr val="000000"/>
                </a:solidFill>
                <a:effectLst/>
                <a:latin typeface="Noto serif" panose="02020600060500020200" pitchFamily="18" charset="0"/>
              </a:rPr>
              <a:t>Esta sección analiza diferentes tipos de problemas que solemos experimentar en informática, y muestra cómo podemos comenzar a ganar intuición sobre ellos. Esta intuición puede ayudarnos a identificar estos problemas en el mundo real y orientar la elección de los algoritmos utilizados en la solución.</a:t>
            </a:r>
          </a:p>
          <a:p>
            <a:pPr algn="l"/>
            <a:r>
              <a:rPr lang="es-ES" b="0" i="0" dirty="0">
                <a:solidFill>
                  <a:srgbClr val="000000"/>
                </a:solidFill>
                <a:effectLst/>
                <a:latin typeface="Noto serif" panose="02020600060500020200" pitchFamily="18" charset="0"/>
              </a:rPr>
              <a:t>Varios términos en informática e IA se utilizan para describir problemas. Los problemas se clasifican según el</a:t>
            </a:r>
            <a:r>
              <a:rPr lang="es-ES" b="0" i="0" dirty="0">
                <a:solidFill>
                  <a:srgbClr val="000000"/>
                </a:solidFill>
                <a:effectLst/>
                <a:highlight>
                  <a:srgbClr val="FFFF00"/>
                </a:highlight>
                <a:latin typeface="Noto serif" panose="02020600060500020200" pitchFamily="18" charset="0"/>
              </a:rPr>
              <a:t> </a:t>
            </a:r>
            <a:r>
              <a:rPr lang="es-ES" b="0" i="1" dirty="0">
                <a:solidFill>
                  <a:srgbClr val="000000"/>
                </a:solidFill>
                <a:effectLst/>
                <a:highlight>
                  <a:srgbClr val="FFFF00"/>
                </a:highlight>
                <a:latin typeface="Noto serif" panose="02020600060500020200" pitchFamily="18" charset="0"/>
              </a:rPr>
              <a:t>contexto</a:t>
            </a:r>
            <a:r>
              <a:rPr lang="es-ES" b="0" i="0" dirty="0">
                <a:solidFill>
                  <a:srgbClr val="000000"/>
                </a:solidFill>
                <a:effectLst/>
                <a:highlight>
                  <a:srgbClr val="FFFF00"/>
                </a:highlight>
                <a:latin typeface="Noto serif" panose="02020600060500020200" pitchFamily="18" charset="0"/>
              </a:rPr>
              <a:t> y el </a:t>
            </a:r>
            <a:r>
              <a:rPr lang="es-ES" b="0" i="1" dirty="0">
                <a:solidFill>
                  <a:srgbClr val="000000"/>
                </a:solidFill>
                <a:effectLst/>
                <a:highlight>
                  <a:srgbClr val="FFFF00"/>
                </a:highlight>
                <a:latin typeface="Noto serif" panose="02020600060500020200" pitchFamily="18" charset="0"/>
              </a:rPr>
              <a:t>objetivo </a:t>
            </a:r>
            <a:r>
              <a:rPr lang="es-ES" b="0" i="1" dirty="0">
                <a:solidFill>
                  <a:srgbClr val="000000"/>
                </a:solidFill>
                <a:effectLst/>
                <a:latin typeface="Noto serif" panose="02020600060500020200" pitchFamily="18" charset="0"/>
              </a:rPr>
              <a:t>.</a:t>
            </a:r>
            <a:r>
              <a:rPr lang="es-ES" b="0" i="0" dirty="0">
                <a:solidFill>
                  <a:srgbClr val="000000"/>
                </a:solidFill>
                <a:effectLst/>
                <a:latin typeface="Noto serif" panose="02020600060500020200" pitchFamily="18" charset="0"/>
              </a:rPr>
              <a:t>.</a:t>
            </a:r>
          </a:p>
          <a:p>
            <a:endParaRPr lang="es-PE" dirty="0"/>
          </a:p>
        </p:txBody>
      </p:sp>
    </p:spTree>
    <p:extLst>
      <p:ext uri="{BB962C8B-B14F-4D97-AF65-F5344CB8AC3E}">
        <p14:creationId xmlns:p14="http://schemas.microsoft.com/office/powerpoint/2010/main" val="2753098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04F5B-1ADB-4963-AFE0-EE35F58D4CFB}"/>
              </a:ext>
            </a:extLst>
          </p:cNvPr>
          <p:cNvSpPr>
            <a:spLocks noGrp="1"/>
          </p:cNvSpPr>
          <p:nvPr>
            <p:ph type="title"/>
          </p:nvPr>
        </p:nvSpPr>
        <p:spPr/>
        <p:txBody>
          <a:bodyPr/>
          <a:lstStyle/>
          <a:p>
            <a:r>
              <a:rPr lang="es-PE" dirty="0"/>
              <a:t>Contexto</a:t>
            </a:r>
          </a:p>
        </p:txBody>
      </p:sp>
      <p:sp>
        <p:nvSpPr>
          <p:cNvPr id="3" name="Marcador de contenido 2">
            <a:extLst>
              <a:ext uri="{FF2B5EF4-FFF2-40B4-BE49-F238E27FC236}">
                <a16:creationId xmlns:a16="http://schemas.microsoft.com/office/drawing/2014/main" id="{B4335C29-A6B1-4CEF-A7C7-FBDFFD567C41}"/>
              </a:ext>
            </a:extLst>
          </p:cNvPr>
          <p:cNvSpPr>
            <a:spLocks noGrp="1"/>
          </p:cNvSpPr>
          <p:nvPr>
            <p:ph idx="1"/>
          </p:nvPr>
        </p:nvSpPr>
        <p:spPr/>
        <p:txBody>
          <a:bodyPr/>
          <a:lstStyle/>
          <a:p>
            <a:r>
              <a:rPr lang="es-ES" b="0" i="0" dirty="0">
                <a:solidFill>
                  <a:srgbClr val="3D3B49"/>
                </a:solidFill>
                <a:effectLst/>
                <a:latin typeface="Noto serif" panose="02020600060500020200" pitchFamily="18" charset="0"/>
              </a:rPr>
              <a:t>Por lo general, hay muchas mejores soluciones locales y una mejor solución global. Considere buscar el mejor restaurante, por ejemplo. Puede encontrar el mejor restaurante en su área local, pero puede que no sea necesariamente el mejor restaurante del país o el mejor restaurante del mundo.</a:t>
            </a:r>
          </a:p>
          <a:p>
            <a:endParaRPr lang="es-PE" dirty="0"/>
          </a:p>
        </p:txBody>
      </p:sp>
    </p:spTree>
    <p:extLst>
      <p:ext uri="{BB962C8B-B14F-4D97-AF65-F5344CB8AC3E}">
        <p14:creationId xmlns:p14="http://schemas.microsoft.com/office/powerpoint/2010/main" val="198719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11C66F-08A9-461A-873A-6A90CF1E30AF}"/>
              </a:ext>
            </a:extLst>
          </p:cNvPr>
          <p:cNvSpPr>
            <a:spLocks noGrp="1"/>
          </p:cNvSpPr>
          <p:nvPr>
            <p:ph type="title"/>
          </p:nvPr>
        </p:nvSpPr>
        <p:spPr/>
        <p:txBody>
          <a:bodyPr>
            <a:normAutofit fontScale="90000"/>
          </a:bodyPr>
          <a:lstStyle/>
          <a:p>
            <a:r>
              <a:rPr lang="es-ES" b="1" i="0" dirty="0">
                <a:solidFill>
                  <a:srgbClr val="3D3B49"/>
                </a:solidFill>
                <a:effectLst/>
                <a:latin typeface="Noto Serif" panose="02020600060500020200" pitchFamily="18" charset="0"/>
              </a:rPr>
              <a:t>Problemas de búsqueda: encontrar un camino hacia una solución</a:t>
            </a:r>
            <a:br>
              <a:rPr lang="es-ES" b="1" i="0" dirty="0">
                <a:solidFill>
                  <a:srgbClr val="3D3B49"/>
                </a:solidFill>
                <a:effectLst/>
                <a:latin typeface="Noto Serif" panose="02020600060500020200" pitchFamily="18" charset="0"/>
              </a:rPr>
            </a:br>
            <a:endParaRPr lang="es-PE" dirty="0"/>
          </a:p>
        </p:txBody>
      </p:sp>
      <p:sp>
        <p:nvSpPr>
          <p:cNvPr id="3" name="Marcador de contenido 2">
            <a:extLst>
              <a:ext uri="{FF2B5EF4-FFF2-40B4-BE49-F238E27FC236}">
                <a16:creationId xmlns:a16="http://schemas.microsoft.com/office/drawing/2014/main" id="{07BA72B4-12E0-479B-A5F0-DB50D7A6FC92}"/>
              </a:ext>
            </a:extLst>
          </p:cNvPr>
          <p:cNvSpPr>
            <a:spLocks noGrp="1"/>
          </p:cNvSpPr>
          <p:nvPr>
            <p:ph idx="1"/>
          </p:nvPr>
        </p:nvSpPr>
        <p:spPr>
          <a:xfrm>
            <a:off x="838200" y="1825625"/>
            <a:ext cx="5522843" cy="3506097"/>
          </a:xfrm>
        </p:spPr>
        <p:txBody>
          <a:bodyPr>
            <a:normAutofit fontScale="92500" lnSpcReduction="20000"/>
          </a:bodyPr>
          <a:lstStyle/>
          <a:p>
            <a:r>
              <a:rPr lang="es-ES" b="0" i="1" dirty="0">
                <a:solidFill>
                  <a:srgbClr val="FF0000"/>
                </a:solidFill>
                <a:effectLst/>
                <a:latin typeface="Noto serif" panose="02020600060500020200" pitchFamily="18" charset="0"/>
              </a:rPr>
              <a:t>Un problema de búsqueda</a:t>
            </a:r>
            <a:r>
              <a:rPr lang="es-ES" b="0" i="0" dirty="0">
                <a:solidFill>
                  <a:srgbClr val="FF0000"/>
                </a:solidFill>
                <a:effectLst/>
                <a:latin typeface="Noto serif" panose="02020600060500020200" pitchFamily="18" charset="0"/>
              </a:rPr>
              <a:t> </a:t>
            </a:r>
            <a:r>
              <a:rPr lang="es-ES" b="0" i="0" dirty="0">
                <a:solidFill>
                  <a:srgbClr val="000000"/>
                </a:solidFill>
                <a:effectLst/>
                <a:latin typeface="Noto serif" panose="02020600060500020200" pitchFamily="18" charset="0"/>
              </a:rPr>
              <a:t>implica una situación que tiene múltiples soluciones posibles, cada una de las cuales representa una secuencia de pasos (camino) hacia una meta. Algunas soluciones contienen subconjuntos superpuestos de rutas; Algunos son mejores que otros; y algunos son más baratos de lograr que otros. </a:t>
            </a:r>
          </a:p>
        </p:txBody>
      </p:sp>
      <p:pic>
        <p:nvPicPr>
          <p:cNvPr id="1026" name="Picture 2" descr="Inteligencia Artificial: Búsqueda Voraz Primero el Mejor">
            <a:extLst>
              <a:ext uri="{FF2B5EF4-FFF2-40B4-BE49-F238E27FC236}">
                <a16:creationId xmlns:a16="http://schemas.microsoft.com/office/drawing/2014/main" id="{0227E475-BE06-B523-71AE-27755A1754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346"/>
          <a:stretch/>
        </p:blipFill>
        <p:spPr bwMode="auto">
          <a:xfrm>
            <a:off x="6797122" y="2052845"/>
            <a:ext cx="4650038" cy="327887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FF25BC8-2DD1-3749-6FCA-C436DA0DD614}"/>
              </a:ext>
            </a:extLst>
          </p:cNvPr>
          <p:cNvSpPr txBox="1"/>
          <p:nvPr/>
        </p:nvSpPr>
        <p:spPr>
          <a:xfrm>
            <a:off x="1219200" y="5693879"/>
            <a:ext cx="10515600"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400" b="1" i="0" dirty="0">
                <a:solidFill>
                  <a:srgbClr val="000000"/>
                </a:solidFill>
                <a:effectLst/>
                <a:latin typeface="Noto serif" panose="02020600060500020200" pitchFamily="18" charset="0"/>
              </a:rPr>
              <a:t>“Muchos algoritmos de IA se basan en el concepto de buscar una solución espacio”</a:t>
            </a:r>
            <a:endParaRPr lang="es-PE" sz="2400" b="1" dirty="0"/>
          </a:p>
        </p:txBody>
      </p:sp>
    </p:spTree>
    <p:extLst>
      <p:ext uri="{BB962C8B-B14F-4D97-AF65-F5344CB8AC3E}">
        <p14:creationId xmlns:p14="http://schemas.microsoft.com/office/powerpoint/2010/main" val="1348436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EB667-CA80-4D69-88AF-315AC7F8CB6E}"/>
              </a:ext>
            </a:extLst>
          </p:cNvPr>
          <p:cNvSpPr>
            <a:spLocks noGrp="1"/>
          </p:cNvSpPr>
          <p:nvPr>
            <p:ph type="title"/>
          </p:nvPr>
        </p:nvSpPr>
        <p:spPr/>
        <p:txBody>
          <a:bodyPr>
            <a:normAutofit/>
          </a:bodyPr>
          <a:lstStyle/>
          <a:p>
            <a:r>
              <a:rPr lang="es-ES" b="1" i="0" dirty="0">
                <a:solidFill>
                  <a:srgbClr val="3D3B49"/>
                </a:solidFill>
                <a:effectLst/>
                <a:latin typeface="Noto Serif" panose="02020600060500020200" pitchFamily="18" charset="0"/>
              </a:rPr>
              <a:t>Problemas de optimización: encontrar una buena solución</a:t>
            </a:r>
            <a:endParaRPr lang="es-PE" dirty="0"/>
          </a:p>
        </p:txBody>
      </p:sp>
      <p:sp>
        <p:nvSpPr>
          <p:cNvPr id="3" name="Marcador de contenido 2">
            <a:extLst>
              <a:ext uri="{FF2B5EF4-FFF2-40B4-BE49-F238E27FC236}">
                <a16:creationId xmlns:a16="http://schemas.microsoft.com/office/drawing/2014/main" id="{58AB3276-168B-4CEA-A107-FB516B0227CD}"/>
              </a:ext>
            </a:extLst>
          </p:cNvPr>
          <p:cNvSpPr>
            <a:spLocks noGrp="1"/>
          </p:cNvSpPr>
          <p:nvPr>
            <p:ph idx="1"/>
          </p:nvPr>
        </p:nvSpPr>
        <p:spPr>
          <a:xfrm>
            <a:off x="838200" y="1825625"/>
            <a:ext cx="5257800" cy="4351338"/>
          </a:xfrm>
        </p:spPr>
        <p:txBody>
          <a:bodyPr>
            <a:normAutofit fontScale="77500" lnSpcReduction="20000"/>
          </a:bodyPr>
          <a:lstStyle/>
          <a:p>
            <a:r>
              <a:rPr lang="es-ES" b="0" i="0" dirty="0">
                <a:solidFill>
                  <a:srgbClr val="FF0000"/>
                </a:solidFill>
                <a:effectLst/>
                <a:latin typeface="Noto serif" panose="02020600060500020200" pitchFamily="18" charset="0"/>
              </a:rPr>
              <a:t>Un </a:t>
            </a:r>
            <a:r>
              <a:rPr lang="es-ES" b="0" i="1" dirty="0">
                <a:solidFill>
                  <a:srgbClr val="FF0000"/>
                </a:solidFill>
                <a:effectLst/>
                <a:latin typeface="Noto serif" panose="02020600060500020200" pitchFamily="18" charset="0"/>
              </a:rPr>
              <a:t>problema de optimización</a:t>
            </a:r>
            <a:r>
              <a:rPr lang="es-ES" b="0" i="0" dirty="0">
                <a:solidFill>
                  <a:srgbClr val="FF0000"/>
                </a:solidFill>
                <a:effectLst/>
                <a:latin typeface="Noto serif" panose="02020600060500020200" pitchFamily="18" charset="0"/>
              </a:rPr>
              <a:t> </a:t>
            </a:r>
            <a:r>
              <a:rPr lang="es-ES" b="0" i="0" dirty="0">
                <a:solidFill>
                  <a:srgbClr val="000000"/>
                </a:solidFill>
                <a:effectLst/>
                <a:latin typeface="Noto serif" panose="02020600060500020200" pitchFamily="18" charset="0"/>
              </a:rPr>
              <a:t>implica una situación en la que hay un gran número de soluciones válidas y la mejor solución absoluta es difícil de encontrar. Los problemas de optimización suelen tener una enorme cantidad de posibilidades, cada una de las cuales difiere en qué tan bien resuelve el problema.</a:t>
            </a:r>
          </a:p>
          <a:p>
            <a:r>
              <a:rPr lang="es-ES" b="0" i="0" dirty="0">
                <a:solidFill>
                  <a:srgbClr val="000000"/>
                </a:solidFill>
                <a:effectLst/>
                <a:latin typeface="Noto serif" panose="02020600060500020200" pitchFamily="18" charset="0"/>
              </a:rPr>
              <a:t>Un ejemplo es empacar el equipaje en la cajuela de un automóvil de tal manera que se maximice el uso del espacio. Hay muchas combinaciones disponibles, y si el baúl se llena de manera efectiva, cabe más equipaje eso.</a:t>
            </a:r>
            <a:endParaRPr lang="es-PE" dirty="0"/>
          </a:p>
        </p:txBody>
      </p:sp>
      <p:pic>
        <p:nvPicPr>
          <p:cNvPr id="5" name="Imagen 4">
            <a:extLst>
              <a:ext uri="{FF2B5EF4-FFF2-40B4-BE49-F238E27FC236}">
                <a16:creationId xmlns:a16="http://schemas.microsoft.com/office/drawing/2014/main" id="{FC4F2932-21AE-BF6F-1043-62B419055048}"/>
              </a:ext>
            </a:extLst>
          </p:cNvPr>
          <p:cNvPicPr>
            <a:picLocks noChangeAspect="1"/>
          </p:cNvPicPr>
          <p:nvPr/>
        </p:nvPicPr>
        <p:blipFill>
          <a:blip r:embed="rId3"/>
          <a:stretch>
            <a:fillRect/>
          </a:stretch>
        </p:blipFill>
        <p:spPr>
          <a:xfrm>
            <a:off x="6682357" y="1825625"/>
            <a:ext cx="5156295" cy="3977343"/>
          </a:xfrm>
          <a:prstGeom prst="rect">
            <a:avLst/>
          </a:prstGeom>
        </p:spPr>
      </p:pic>
    </p:spTree>
    <p:extLst>
      <p:ext uri="{BB962C8B-B14F-4D97-AF65-F5344CB8AC3E}">
        <p14:creationId xmlns:p14="http://schemas.microsoft.com/office/powerpoint/2010/main" val="591652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D4CA9-5537-414B-9FCF-9DDF7321B194}"/>
              </a:ext>
            </a:extLst>
          </p:cNvPr>
          <p:cNvSpPr>
            <a:spLocks noGrp="1"/>
          </p:cNvSpPr>
          <p:nvPr>
            <p:ph type="title"/>
          </p:nvPr>
        </p:nvSpPr>
        <p:spPr/>
        <p:txBody>
          <a:bodyPr>
            <a:normAutofit/>
          </a:bodyPr>
          <a:lstStyle/>
          <a:p>
            <a:r>
              <a:rPr lang="es-ES" b="1" i="0" dirty="0">
                <a:solidFill>
                  <a:srgbClr val="3D3B49"/>
                </a:solidFill>
                <a:effectLst/>
                <a:latin typeface="Noto Serif" panose="02020600060500020200" pitchFamily="18" charset="0"/>
              </a:rPr>
              <a:t>Problemas de predicción y clasificación</a:t>
            </a:r>
            <a:endParaRPr lang="es-PE" dirty="0"/>
          </a:p>
        </p:txBody>
      </p:sp>
      <p:sp>
        <p:nvSpPr>
          <p:cNvPr id="3" name="Marcador de contenido 2">
            <a:extLst>
              <a:ext uri="{FF2B5EF4-FFF2-40B4-BE49-F238E27FC236}">
                <a16:creationId xmlns:a16="http://schemas.microsoft.com/office/drawing/2014/main" id="{D3B0CA00-61D0-4BFA-BCFC-CCEDC53F08B1}"/>
              </a:ext>
            </a:extLst>
          </p:cNvPr>
          <p:cNvSpPr>
            <a:spLocks noGrp="1"/>
          </p:cNvSpPr>
          <p:nvPr>
            <p:ph idx="1"/>
          </p:nvPr>
        </p:nvSpPr>
        <p:spPr>
          <a:xfrm>
            <a:off x="838200" y="1825625"/>
            <a:ext cx="6158948" cy="4351338"/>
          </a:xfrm>
        </p:spPr>
        <p:txBody>
          <a:bodyPr>
            <a:normAutofit fontScale="92500"/>
          </a:bodyPr>
          <a:lstStyle/>
          <a:p>
            <a:r>
              <a:rPr lang="es-ES" sz="2400" b="1" i="0" dirty="0">
                <a:solidFill>
                  <a:srgbClr val="3D3B49"/>
                </a:solidFill>
                <a:effectLst/>
                <a:latin typeface="Noto Serif" panose="02020600060500020200" pitchFamily="18" charset="0"/>
              </a:rPr>
              <a:t>Aprenda de los patrones en los datos</a:t>
            </a:r>
          </a:p>
          <a:p>
            <a:r>
              <a:rPr lang="es-ES" sz="2400" b="0" i="0" dirty="0">
                <a:solidFill>
                  <a:srgbClr val="FF0000"/>
                </a:solidFill>
                <a:effectLst/>
                <a:latin typeface="Noto serif" panose="02020600060500020200" pitchFamily="18" charset="0"/>
              </a:rPr>
              <a:t> </a:t>
            </a:r>
            <a:r>
              <a:rPr lang="es-ES" sz="2400" b="0" i="1" dirty="0">
                <a:solidFill>
                  <a:srgbClr val="FF0000"/>
                </a:solidFill>
                <a:effectLst/>
                <a:latin typeface="Noto serif" panose="02020600060500020200" pitchFamily="18" charset="0"/>
              </a:rPr>
              <a:t>Los problemas de </a:t>
            </a:r>
            <a:r>
              <a:rPr lang="es-ES" sz="2400" i="1" dirty="0">
                <a:solidFill>
                  <a:srgbClr val="FF0000"/>
                </a:solidFill>
                <a:latin typeface="Noto serif" panose="02020600060500020200" pitchFamily="18" charset="0"/>
              </a:rPr>
              <a:t>Predicción</a:t>
            </a:r>
            <a:r>
              <a:rPr lang="es-ES" sz="2400" b="0" i="0" dirty="0">
                <a:effectLst/>
                <a:latin typeface="Noto serif" panose="02020600060500020200" pitchFamily="18" charset="0"/>
              </a:rPr>
              <a:t> </a:t>
            </a:r>
            <a:r>
              <a:rPr lang="es-ES" sz="2400" b="0" i="0" dirty="0">
                <a:solidFill>
                  <a:srgbClr val="000000"/>
                </a:solidFill>
                <a:effectLst/>
                <a:latin typeface="Noto serif" panose="02020600060500020200" pitchFamily="18" charset="0"/>
              </a:rPr>
              <a:t>son cuando tenemos datos sobre algo y queremos tratar de encontrar </a:t>
            </a:r>
            <a:r>
              <a:rPr lang="es-ES" sz="2400" b="0" i="0" dirty="0">
                <a:solidFill>
                  <a:srgbClr val="00B050"/>
                </a:solidFill>
                <a:effectLst/>
                <a:latin typeface="Noto serif" panose="02020600060500020200" pitchFamily="18" charset="0"/>
              </a:rPr>
              <a:t>patrones.</a:t>
            </a:r>
          </a:p>
          <a:p>
            <a:r>
              <a:rPr lang="es-ES" sz="2400" b="0" i="0" dirty="0">
                <a:solidFill>
                  <a:srgbClr val="000000"/>
                </a:solidFill>
                <a:effectLst/>
                <a:latin typeface="Noto serif" panose="02020600060500020200" pitchFamily="18" charset="0"/>
              </a:rPr>
              <a:t>Por ejemplo, podríamos tener datos sobre diferentes trabajadores de una empresa sobre sus salarios y años de experiencia. Podríamos saber si un trabajador con ciertos años de experiencia cuanto podría ganar como salario</a:t>
            </a:r>
            <a:r>
              <a:rPr lang="es-ES" sz="2400" b="1" i="0" dirty="0">
                <a:solidFill>
                  <a:srgbClr val="000000"/>
                </a:solidFill>
                <a:effectLst/>
                <a:latin typeface="Noto serif" panose="02020600060500020200" pitchFamily="18" charset="0"/>
              </a:rPr>
              <a:t>? </a:t>
            </a:r>
            <a:r>
              <a:rPr lang="es-ES" sz="2400" b="0" i="0" dirty="0">
                <a:solidFill>
                  <a:srgbClr val="000000"/>
                </a:solidFill>
                <a:effectLst/>
                <a:latin typeface="Noto serif" panose="02020600060500020200" pitchFamily="18" charset="0"/>
              </a:rPr>
              <a:t>Si existe una correlación en los datos entre </a:t>
            </a:r>
            <a:r>
              <a:rPr lang="es-ES" sz="2400" dirty="0">
                <a:solidFill>
                  <a:srgbClr val="000000"/>
                </a:solidFill>
                <a:latin typeface="Noto serif" panose="02020600060500020200" pitchFamily="18" charset="0"/>
              </a:rPr>
              <a:t>los años de experiencia y los salarios</a:t>
            </a:r>
            <a:r>
              <a:rPr lang="es-ES" sz="2400" b="0" i="0" dirty="0">
                <a:solidFill>
                  <a:srgbClr val="000000"/>
                </a:solidFill>
                <a:effectLst/>
                <a:latin typeface="Noto serif" panose="02020600060500020200" pitchFamily="18" charset="0"/>
              </a:rPr>
              <a:t>, esta predicción es posible.</a:t>
            </a:r>
          </a:p>
        </p:txBody>
      </p:sp>
      <p:pic>
        <p:nvPicPr>
          <p:cNvPr id="5" name="Imagen 4">
            <a:extLst>
              <a:ext uri="{FF2B5EF4-FFF2-40B4-BE49-F238E27FC236}">
                <a16:creationId xmlns:a16="http://schemas.microsoft.com/office/drawing/2014/main" id="{3B406FF5-F792-1CED-871C-FD3BB1877516}"/>
              </a:ext>
            </a:extLst>
          </p:cNvPr>
          <p:cNvPicPr>
            <a:picLocks noChangeAspect="1"/>
          </p:cNvPicPr>
          <p:nvPr/>
        </p:nvPicPr>
        <p:blipFill>
          <a:blip r:embed="rId3"/>
          <a:stretch>
            <a:fillRect/>
          </a:stretch>
        </p:blipFill>
        <p:spPr>
          <a:xfrm>
            <a:off x="7192430" y="2213113"/>
            <a:ext cx="4440979" cy="2809461"/>
          </a:xfrm>
          <a:prstGeom prst="rect">
            <a:avLst/>
          </a:prstGeom>
        </p:spPr>
      </p:pic>
    </p:spTree>
    <p:extLst>
      <p:ext uri="{BB962C8B-B14F-4D97-AF65-F5344CB8AC3E}">
        <p14:creationId xmlns:p14="http://schemas.microsoft.com/office/powerpoint/2010/main" val="250885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D85B1-C630-46B3-855F-4ECF48993503}"/>
              </a:ext>
            </a:extLst>
          </p:cNvPr>
          <p:cNvSpPr>
            <a:spLocks noGrp="1"/>
          </p:cNvSpPr>
          <p:nvPr>
            <p:ph type="title"/>
          </p:nvPr>
        </p:nvSpPr>
        <p:spPr/>
        <p:txBody>
          <a:bodyPr>
            <a:normAutofit fontScale="90000"/>
          </a:bodyPr>
          <a:lstStyle/>
          <a:p>
            <a:r>
              <a:rPr lang="es-ES" b="1" i="0" dirty="0">
                <a:solidFill>
                  <a:srgbClr val="3D3B49"/>
                </a:solidFill>
                <a:effectLst/>
                <a:latin typeface="Noto Serif" panose="02020600060500020200" pitchFamily="18" charset="0"/>
              </a:rPr>
              <a:t>Problemas de clasificación: identificar patrones en los datos</a:t>
            </a:r>
            <a:br>
              <a:rPr lang="es-ES" b="1" i="0" dirty="0">
                <a:solidFill>
                  <a:srgbClr val="3D3B49"/>
                </a:solidFill>
                <a:effectLst/>
                <a:latin typeface="Noto Serif" panose="02020600060500020200" pitchFamily="18" charset="0"/>
              </a:rPr>
            </a:br>
            <a:endParaRPr lang="es-PE" dirty="0"/>
          </a:p>
        </p:txBody>
      </p:sp>
      <p:sp>
        <p:nvSpPr>
          <p:cNvPr id="3" name="Marcador de contenido 2">
            <a:extLst>
              <a:ext uri="{FF2B5EF4-FFF2-40B4-BE49-F238E27FC236}">
                <a16:creationId xmlns:a16="http://schemas.microsoft.com/office/drawing/2014/main" id="{958E846E-1A40-4494-A14D-6B765F24E750}"/>
              </a:ext>
            </a:extLst>
          </p:cNvPr>
          <p:cNvSpPr>
            <a:spLocks noGrp="1"/>
          </p:cNvSpPr>
          <p:nvPr>
            <p:ph idx="1"/>
          </p:nvPr>
        </p:nvSpPr>
        <p:spPr>
          <a:xfrm>
            <a:off x="838199" y="1825625"/>
            <a:ext cx="6238462" cy="4336636"/>
          </a:xfrm>
        </p:spPr>
        <p:txBody>
          <a:bodyPr>
            <a:normAutofit fontScale="92500" lnSpcReduction="10000"/>
          </a:bodyPr>
          <a:lstStyle/>
          <a:p>
            <a:pPr>
              <a:lnSpc>
                <a:spcPct val="120000"/>
              </a:lnSpc>
            </a:pPr>
            <a:r>
              <a:rPr lang="es-ES" sz="2400" dirty="0">
                <a:solidFill>
                  <a:srgbClr val="3D3B49"/>
                </a:solidFill>
                <a:latin typeface="Noto Serif" panose="02020600060500020200" pitchFamily="18" charset="0"/>
              </a:rPr>
              <a:t>Los problemas de </a:t>
            </a:r>
            <a:r>
              <a:rPr lang="es-ES" sz="2400" dirty="0">
                <a:solidFill>
                  <a:srgbClr val="FF0000"/>
                </a:solidFill>
                <a:latin typeface="Noto Serif" panose="02020600060500020200" pitchFamily="18" charset="0"/>
              </a:rPr>
              <a:t>clasificación</a:t>
            </a:r>
            <a:r>
              <a:rPr lang="es-ES" sz="2400" dirty="0">
                <a:solidFill>
                  <a:srgbClr val="3D3B49"/>
                </a:solidFill>
                <a:latin typeface="Noto Serif" panose="02020600060500020200" pitchFamily="18" charset="0"/>
              </a:rPr>
              <a:t> son similares a los problemas de predicción, pero en lugar de intentar encontrar una predicción exacta</a:t>
            </a:r>
            <a:r>
              <a:rPr lang="es-ES" sz="2400" b="0" i="0" dirty="0">
                <a:solidFill>
                  <a:srgbClr val="000000"/>
                </a:solidFill>
                <a:effectLst/>
                <a:latin typeface="Noto serif" panose="02020600060500020200" pitchFamily="18" charset="0"/>
              </a:rPr>
              <a:t>, como el salario de un trabajador consumo de combustible </a:t>
            </a:r>
            <a:r>
              <a:rPr lang="es-ES" sz="2400" b="0" i="0" dirty="0">
                <a:solidFill>
                  <a:srgbClr val="000000"/>
                </a:solidFill>
                <a:effectLst/>
                <a:highlight>
                  <a:srgbClr val="FFFF00"/>
                </a:highlight>
                <a:latin typeface="Noto serif" panose="02020600060500020200" pitchFamily="18" charset="0"/>
              </a:rPr>
              <a:t>tratamos de encontrar una categoría </a:t>
            </a:r>
            <a:r>
              <a:rPr lang="es-ES" sz="2400" b="0" i="0" dirty="0">
                <a:solidFill>
                  <a:srgbClr val="000000"/>
                </a:solidFill>
                <a:effectLst/>
                <a:latin typeface="Noto serif" panose="02020600060500020200" pitchFamily="18" charset="0"/>
              </a:rPr>
              <a:t>de algo en función de sus características. </a:t>
            </a:r>
            <a:endParaRPr lang="es-ES" sz="2400" dirty="0">
              <a:solidFill>
                <a:srgbClr val="3D3B49"/>
              </a:solidFill>
              <a:latin typeface="Noto Serif" panose="02020600060500020200" pitchFamily="18" charset="0"/>
            </a:endParaRPr>
          </a:p>
          <a:p>
            <a:pPr>
              <a:lnSpc>
                <a:spcPct val="120000"/>
              </a:lnSpc>
            </a:pPr>
            <a:r>
              <a:rPr lang="es-ES" sz="2400" dirty="0">
                <a:latin typeface="Noto Serif" panose="02020600060500020200" pitchFamily="18" charset="0"/>
              </a:rPr>
              <a:t>Ej. Con los datos de la altura y peso de un grupo de personas podemos identificar si una persona x es un adulto o niño. (</a:t>
            </a:r>
            <a:r>
              <a:rPr lang="es-ES" sz="2400" dirty="0">
                <a:highlight>
                  <a:srgbClr val="FFFF00"/>
                </a:highlight>
                <a:latin typeface="Noto Serif" panose="02020600060500020200" pitchFamily="18" charset="0"/>
              </a:rPr>
              <a:t>Discreto</a:t>
            </a:r>
            <a:r>
              <a:rPr lang="es-ES" sz="2400" dirty="0">
                <a:latin typeface="Noto Serif" panose="02020600060500020200" pitchFamily="18" charset="0"/>
              </a:rPr>
              <a:t>)</a:t>
            </a:r>
          </a:p>
          <a:p>
            <a:pPr>
              <a:lnSpc>
                <a:spcPct val="120000"/>
              </a:lnSpc>
            </a:pPr>
            <a:endParaRPr lang="es-PE" sz="2400" dirty="0">
              <a:solidFill>
                <a:srgbClr val="3D3B49"/>
              </a:solidFill>
              <a:latin typeface="Noto Serif" panose="02020600060500020200" pitchFamily="18" charset="0"/>
            </a:endParaRPr>
          </a:p>
        </p:txBody>
      </p:sp>
      <p:pic>
        <p:nvPicPr>
          <p:cNvPr id="4" name="Imagen 3">
            <a:extLst>
              <a:ext uri="{FF2B5EF4-FFF2-40B4-BE49-F238E27FC236}">
                <a16:creationId xmlns:a16="http://schemas.microsoft.com/office/drawing/2014/main" id="{0E1E181A-213A-47B7-248D-0BC071C10381}"/>
              </a:ext>
            </a:extLst>
          </p:cNvPr>
          <p:cNvPicPr>
            <a:picLocks noChangeAspect="1"/>
          </p:cNvPicPr>
          <p:nvPr/>
        </p:nvPicPr>
        <p:blipFill rotWithShape="1">
          <a:blip r:embed="rId3"/>
          <a:srcRect r="68781" b="21440"/>
          <a:stretch/>
        </p:blipFill>
        <p:spPr>
          <a:xfrm>
            <a:off x="7774471" y="1984651"/>
            <a:ext cx="3304346" cy="3655418"/>
          </a:xfrm>
          <a:prstGeom prst="rect">
            <a:avLst/>
          </a:prstGeom>
        </p:spPr>
      </p:pic>
    </p:spTree>
    <p:extLst>
      <p:ext uri="{BB962C8B-B14F-4D97-AF65-F5344CB8AC3E}">
        <p14:creationId xmlns:p14="http://schemas.microsoft.com/office/powerpoint/2010/main" val="4155021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537455F-A867-E227-067A-5C0692155B92}"/>
              </a:ext>
            </a:extLst>
          </p:cNvPr>
          <p:cNvPicPr>
            <a:picLocks noChangeAspect="1"/>
          </p:cNvPicPr>
          <p:nvPr/>
        </p:nvPicPr>
        <p:blipFill>
          <a:blip r:embed="rId3"/>
          <a:stretch>
            <a:fillRect/>
          </a:stretch>
        </p:blipFill>
        <p:spPr>
          <a:xfrm>
            <a:off x="5870713" y="547660"/>
            <a:ext cx="6016487" cy="5050764"/>
          </a:xfrm>
          <a:prstGeom prst="rect">
            <a:avLst/>
          </a:prstGeom>
        </p:spPr>
      </p:pic>
      <p:sp>
        <p:nvSpPr>
          <p:cNvPr id="8" name="CuadroTexto 7">
            <a:extLst>
              <a:ext uri="{FF2B5EF4-FFF2-40B4-BE49-F238E27FC236}">
                <a16:creationId xmlns:a16="http://schemas.microsoft.com/office/drawing/2014/main" id="{87D10E3D-96A5-109C-8011-901D14C9DA7D}"/>
              </a:ext>
            </a:extLst>
          </p:cNvPr>
          <p:cNvSpPr txBox="1"/>
          <p:nvPr/>
        </p:nvSpPr>
        <p:spPr>
          <a:xfrm>
            <a:off x="4492486" y="5598424"/>
            <a:ext cx="7182679" cy="923330"/>
          </a:xfrm>
          <a:prstGeom prst="rect">
            <a:avLst/>
          </a:prstGeom>
          <a:noFill/>
        </p:spPr>
        <p:txBody>
          <a:bodyPr wrap="square">
            <a:spAutoFit/>
          </a:bodyPr>
          <a:lstStyle/>
          <a:p>
            <a:pPr algn="l">
              <a:buFont typeface="Arial" panose="020B0604020202020204" pitchFamily="34" charset="0"/>
              <a:buChar char="•"/>
            </a:pPr>
            <a:r>
              <a:rPr lang="es-ES" b="0" i="0" dirty="0">
                <a:solidFill>
                  <a:srgbClr val="222222"/>
                </a:solidFill>
                <a:effectLst/>
                <a:latin typeface="Open Sans" panose="020B0606030504020204" pitchFamily="34" charset="0"/>
              </a:rPr>
              <a:t>(Verde) No son leales a la marca y son muy sensitivos al precio</a:t>
            </a:r>
          </a:p>
          <a:p>
            <a:pPr algn="l">
              <a:buFont typeface="Arial" panose="020B0604020202020204" pitchFamily="34" charset="0"/>
              <a:buChar char="•"/>
            </a:pPr>
            <a:r>
              <a:rPr lang="es-ES" b="0" i="0" dirty="0">
                <a:solidFill>
                  <a:srgbClr val="222222"/>
                </a:solidFill>
                <a:effectLst/>
                <a:latin typeface="Open Sans" panose="020B0606030504020204" pitchFamily="34" charset="0"/>
              </a:rPr>
              <a:t>(Negro) Son leales a la marca pero sólo si es barato</a:t>
            </a:r>
          </a:p>
          <a:p>
            <a:pPr algn="l">
              <a:buFont typeface="Arial" panose="020B0604020202020204" pitchFamily="34" charset="0"/>
              <a:buChar char="•"/>
            </a:pPr>
            <a:r>
              <a:rPr lang="es-ES" b="0" i="0" dirty="0">
                <a:solidFill>
                  <a:srgbClr val="222222"/>
                </a:solidFill>
                <a:effectLst/>
                <a:latin typeface="Open Sans" panose="020B0606030504020204" pitchFamily="34" charset="0"/>
              </a:rPr>
              <a:t>(Rojo): Son leales a la marca sin importar demasiado el precio</a:t>
            </a:r>
          </a:p>
        </p:txBody>
      </p:sp>
      <p:sp>
        <p:nvSpPr>
          <p:cNvPr id="10" name="CuadroTexto 9">
            <a:extLst>
              <a:ext uri="{FF2B5EF4-FFF2-40B4-BE49-F238E27FC236}">
                <a16:creationId xmlns:a16="http://schemas.microsoft.com/office/drawing/2014/main" id="{FAD02B06-C508-CFB5-EE39-509ED533EA00}"/>
              </a:ext>
            </a:extLst>
          </p:cNvPr>
          <p:cNvSpPr txBox="1"/>
          <p:nvPr/>
        </p:nvSpPr>
        <p:spPr>
          <a:xfrm>
            <a:off x="410817" y="790814"/>
            <a:ext cx="5459896" cy="2651560"/>
          </a:xfrm>
          <a:prstGeom prst="rect">
            <a:avLst/>
          </a:prstGeom>
          <a:noFill/>
        </p:spPr>
        <p:txBody>
          <a:bodyPr wrap="square">
            <a:spAutoFit/>
          </a:bodyPr>
          <a:lstStyle/>
          <a:p>
            <a:pPr marL="0" indent="0">
              <a:lnSpc>
                <a:spcPct val="120000"/>
              </a:lnSpc>
              <a:buNone/>
            </a:pPr>
            <a:r>
              <a:rPr lang="es-ES" sz="2000" dirty="0">
                <a:solidFill>
                  <a:srgbClr val="FF0000"/>
                </a:solidFill>
                <a:latin typeface="Noto Serif" panose="02020600060500020200" pitchFamily="18" charset="0"/>
              </a:rPr>
              <a:t> Problemas de Agrupación</a:t>
            </a:r>
          </a:p>
          <a:p>
            <a:pPr>
              <a:lnSpc>
                <a:spcPct val="120000"/>
              </a:lnSpc>
            </a:pPr>
            <a:r>
              <a:rPr lang="es-ES" sz="2000" dirty="0">
                <a:solidFill>
                  <a:srgbClr val="3D3B49"/>
                </a:solidFill>
                <a:latin typeface="Noto Serif" panose="02020600060500020200" pitchFamily="18" charset="0"/>
              </a:rPr>
              <a:t> </a:t>
            </a:r>
            <a:r>
              <a:rPr lang="es-ES" sz="2000" b="0" i="1" dirty="0">
                <a:solidFill>
                  <a:srgbClr val="000000"/>
                </a:solidFill>
                <a:effectLst/>
                <a:latin typeface="Noto serif" panose="02020600060500020200" pitchFamily="18" charset="0"/>
              </a:rPr>
              <a:t>Los problemas de agrupación</a:t>
            </a:r>
            <a:r>
              <a:rPr lang="es-ES" sz="2000" b="0" i="0" dirty="0">
                <a:solidFill>
                  <a:srgbClr val="000000"/>
                </a:solidFill>
                <a:effectLst/>
                <a:latin typeface="Noto serif" panose="02020600060500020200" pitchFamily="18" charset="0"/>
              </a:rPr>
              <a:t> incluyen escenarios en los que </a:t>
            </a:r>
            <a:r>
              <a:rPr lang="es-ES" sz="2000" b="0" i="0" dirty="0">
                <a:solidFill>
                  <a:srgbClr val="00B050"/>
                </a:solidFill>
                <a:effectLst/>
                <a:latin typeface="Noto serif" panose="02020600060500020200" pitchFamily="18" charset="0"/>
              </a:rPr>
              <a:t>las tendencias y las relaciones se descubren a partir de los datos</a:t>
            </a:r>
            <a:r>
              <a:rPr lang="es-ES" sz="2000" b="0" i="0" dirty="0">
                <a:solidFill>
                  <a:srgbClr val="000000"/>
                </a:solidFill>
                <a:effectLst/>
                <a:latin typeface="Noto serif" panose="02020600060500020200" pitchFamily="18" charset="0"/>
              </a:rPr>
              <a:t>. Se utilizan diferentes aspectos de los datos para agrupar ejemplos de diferentes maneras. </a:t>
            </a:r>
            <a:endParaRPr lang="es-ES" sz="2800" dirty="0">
              <a:solidFill>
                <a:srgbClr val="FF0000"/>
              </a:solidFill>
              <a:latin typeface="Noto Serif" panose="02020600060500020200" pitchFamily="18" charset="0"/>
            </a:endParaRPr>
          </a:p>
        </p:txBody>
      </p:sp>
    </p:spTree>
    <p:extLst>
      <p:ext uri="{BB962C8B-B14F-4D97-AF65-F5344CB8AC3E}">
        <p14:creationId xmlns:p14="http://schemas.microsoft.com/office/powerpoint/2010/main" val="7546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79AD264-3412-2BD0-4079-47D814163CA3}"/>
              </a:ext>
            </a:extLst>
          </p:cNvPr>
          <p:cNvPicPr>
            <a:picLocks noChangeAspect="1"/>
          </p:cNvPicPr>
          <p:nvPr/>
        </p:nvPicPr>
        <p:blipFill>
          <a:blip r:embed="rId3"/>
          <a:stretch>
            <a:fillRect/>
          </a:stretch>
        </p:blipFill>
        <p:spPr>
          <a:xfrm>
            <a:off x="1645583" y="1325493"/>
            <a:ext cx="9569798" cy="4207013"/>
          </a:xfrm>
          <a:prstGeom prst="rect">
            <a:avLst/>
          </a:prstGeom>
        </p:spPr>
      </p:pic>
    </p:spTree>
    <p:extLst>
      <p:ext uri="{BB962C8B-B14F-4D97-AF65-F5344CB8AC3E}">
        <p14:creationId xmlns:p14="http://schemas.microsoft.com/office/powerpoint/2010/main" val="389028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28205-CE17-4F1F-B13A-35907C564BFE}"/>
              </a:ext>
            </a:extLst>
          </p:cNvPr>
          <p:cNvSpPr>
            <a:spLocks noGrp="1"/>
          </p:cNvSpPr>
          <p:nvPr>
            <p:ph type="title"/>
          </p:nvPr>
        </p:nvSpPr>
        <p:spPr/>
        <p:txBody>
          <a:bodyPr/>
          <a:lstStyle/>
          <a:p>
            <a:r>
              <a:rPr lang="es-PE" dirty="0"/>
              <a:t>¿Qué es Inteligencia Artificial?</a:t>
            </a:r>
          </a:p>
        </p:txBody>
      </p:sp>
      <p:graphicFrame>
        <p:nvGraphicFramePr>
          <p:cNvPr id="4" name="Marcador de contenido 3">
            <a:extLst>
              <a:ext uri="{FF2B5EF4-FFF2-40B4-BE49-F238E27FC236}">
                <a16:creationId xmlns:a16="http://schemas.microsoft.com/office/drawing/2014/main" id="{6E27E8F0-9F04-4E59-87B3-B64B48E1FF14}"/>
              </a:ext>
            </a:extLst>
          </p:cNvPr>
          <p:cNvGraphicFramePr>
            <a:graphicFrameLocks noGrp="1"/>
          </p:cNvGraphicFramePr>
          <p:nvPr>
            <p:ph idx="1"/>
            <p:extLst>
              <p:ext uri="{D42A27DB-BD31-4B8C-83A1-F6EECF244321}">
                <p14:modId xmlns:p14="http://schemas.microsoft.com/office/powerpoint/2010/main" val="4043670168"/>
              </p:ext>
            </p:extLst>
          </p:nvPr>
        </p:nvGraphicFramePr>
        <p:xfrm>
          <a:off x="838200" y="1311966"/>
          <a:ext cx="10515600" cy="332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0FB2173C-0BE2-42D1-935E-A34E8B9C7DF2}"/>
              </a:ext>
            </a:extLst>
          </p:cNvPr>
          <p:cNvSpPr txBox="1"/>
          <p:nvPr/>
        </p:nvSpPr>
        <p:spPr>
          <a:xfrm>
            <a:off x="914404" y="4269884"/>
            <a:ext cx="2199861" cy="1815882"/>
          </a:xfrm>
          <a:prstGeom prst="rect">
            <a:avLst/>
          </a:prstGeom>
          <a:noFill/>
        </p:spPr>
        <p:txBody>
          <a:bodyPr wrap="square" rtlCol="0">
            <a:spAutoFit/>
          </a:bodyPr>
          <a:lstStyle/>
          <a:p>
            <a:pPr algn="just"/>
            <a:r>
              <a:rPr lang="es-PE" sz="1400" dirty="0">
                <a:latin typeface="Candara" panose="020E0502030303020204" pitchFamily="34" charset="0"/>
              </a:rPr>
              <a:t>Automatización de actividades. El estudio de los cálculos asociados que se relacionan con el pensamiento humano, el aprendizaje, tomar decisiones, razonar, resolver problemas…</a:t>
            </a:r>
          </a:p>
        </p:txBody>
      </p:sp>
      <p:sp>
        <p:nvSpPr>
          <p:cNvPr id="7" name="CuadroTexto 6">
            <a:extLst>
              <a:ext uri="{FF2B5EF4-FFF2-40B4-BE49-F238E27FC236}">
                <a16:creationId xmlns:a16="http://schemas.microsoft.com/office/drawing/2014/main" id="{A6695777-9C26-442F-B9DF-F7E8F7D5E4D7}"/>
              </a:ext>
            </a:extLst>
          </p:cNvPr>
          <p:cNvSpPr txBox="1"/>
          <p:nvPr/>
        </p:nvSpPr>
        <p:spPr>
          <a:xfrm>
            <a:off x="3637725" y="4269884"/>
            <a:ext cx="2199861" cy="738664"/>
          </a:xfrm>
          <a:prstGeom prst="rect">
            <a:avLst/>
          </a:prstGeom>
          <a:noFill/>
        </p:spPr>
        <p:txBody>
          <a:bodyPr wrap="square" rtlCol="0">
            <a:spAutoFit/>
          </a:bodyPr>
          <a:lstStyle/>
          <a:p>
            <a:pPr algn="just"/>
            <a:r>
              <a:rPr lang="es-PE" sz="1400" dirty="0">
                <a:latin typeface="Candara" panose="020E0502030303020204" pitchFamily="34" charset="0"/>
              </a:rPr>
              <a:t>El estudio de los cálculos que hacen posible percibir, razonar y actuar…</a:t>
            </a:r>
          </a:p>
        </p:txBody>
      </p:sp>
      <p:sp>
        <p:nvSpPr>
          <p:cNvPr id="8" name="CuadroTexto 7">
            <a:extLst>
              <a:ext uri="{FF2B5EF4-FFF2-40B4-BE49-F238E27FC236}">
                <a16:creationId xmlns:a16="http://schemas.microsoft.com/office/drawing/2014/main" id="{DC635386-2671-4858-B816-6E59BE4D1E3A}"/>
              </a:ext>
            </a:extLst>
          </p:cNvPr>
          <p:cNvSpPr txBox="1"/>
          <p:nvPr/>
        </p:nvSpPr>
        <p:spPr>
          <a:xfrm>
            <a:off x="9153939" y="4269884"/>
            <a:ext cx="2199861" cy="954107"/>
          </a:xfrm>
          <a:prstGeom prst="rect">
            <a:avLst/>
          </a:prstGeom>
          <a:noFill/>
        </p:spPr>
        <p:txBody>
          <a:bodyPr wrap="square" rtlCol="0">
            <a:spAutoFit/>
          </a:bodyPr>
          <a:lstStyle/>
          <a:p>
            <a:pPr algn="just"/>
            <a:r>
              <a:rPr lang="es-ES" sz="1400" dirty="0">
                <a:latin typeface="Candara" panose="020E0502030303020204" pitchFamily="34" charset="0"/>
              </a:rPr>
              <a:t>La inteligencia artificial se preocupa de el comportamiento inteligente en artefactos</a:t>
            </a:r>
            <a:endParaRPr lang="es-PE" sz="1400" dirty="0">
              <a:latin typeface="Candara" panose="020E0502030303020204" pitchFamily="34" charset="0"/>
            </a:endParaRPr>
          </a:p>
        </p:txBody>
      </p:sp>
      <p:sp>
        <p:nvSpPr>
          <p:cNvPr id="10" name="CuadroTexto 9">
            <a:extLst>
              <a:ext uri="{FF2B5EF4-FFF2-40B4-BE49-F238E27FC236}">
                <a16:creationId xmlns:a16="http://schemas.microsoft.com/office/drawing/2014/main" id="{BA020728-C486-48B2-B37D-4F25DB2E07E1}"/>
              </a:ext>
            </a:extLst>
          </p:cNvPr>
          <p:cNvSpPr txBox="1"/>
          <p:nvPr/>
        </p:nvSpPr>
        <p:spPr>
          <a:xfrm>
            <a:off x="6453809" y="4269884"/>
            <a:ext cx="2199861" cy="954107"/>
          </a:xfrm>
          <a:prstGeom prst="rect">
            <a:avLst/>
          </a:prstGeom>
          <a:noFill/>
        </p:spPr>
        <p:txBody>
          <a:bodyPr wrap="square" rtlCol="0">
            <a:spAutoFit/>
          </a:bodyPr>
          <a:lstStyle/>
          <a:p>
            <a:pPr algn="just"/>
            <a:r>
              <a:rPr lang="es-PE" sz="1400" dirty="0">
                <a:latin typeface="Candara" panose="020E0502030303020204" pitchFamily="34" charset="0"/>
              </a:rPr>
              <a:t>El estudio de como hacer que las computadoras hagan cosas que las personas hacen mejor</a:t>
            </a:r>
          </a:p>
        </p:txBody>
      </p:sp>
      <p:sp>
        <p:nvSpPr>
          <p:cNvPr id="14" name="CuadroTexto 13">
            <a:extLst>
              <a:ext uri="{FF2B5EF4-FFF2-40B4-BE49-F238E27FC236}">
                <a16:creationId xmlns:a16="http://schemas.microsoft.com/office/drawing/2014/main" id="{ACBC27C2-FB6C-404B-B8F3-4BB73802A539}"/>
              </a:ext>
            </a:extLst>
          </p:cNvPr>
          <p:cNvSpPr txBox="1"/>
          <p:nvPr/>
        </p:nvSpPr>
        <p:spPr>
          <a:xfrm>
            <a:off x="914404" y="6308209"/>
            <a:ext cx="8852448" cy="307777"/>
          </a:xfrm>
          <a:prstGeom prst="rect">
            <a:avLst/>
          </a:prstGeom>
          <a:noFill/>
        </p:spPr>
        <p:txBody>
          <a:bodyPr wrap="square" rtlCol="0">
            <a:spAutoFit/>
          </a:bodyPr>
          <a:lstStyle/>
          <a:p>
            <a:r>
              <a:rPr lang="es-PE" sz="1400" dirty="0">
                <a:latin typeface="Candara" panose="020E0502030303020204" pitchFamily="34" charset="0"/>
              </a:rPr>
              <a:t>Artificial </a:t>
            </a:r>
            <a:r>
              <a:rPr lang="es-PE" sz="1400" dirty="0" err="1">
                <a:latin typeface="Candara" panose="020E0502030303020204" pitchFamily="34" charset="0"/>
              </a:rPr>
              <a:t>Intelligence</a:t>
            </a:r>
            <a:r>
              <a:rPr lang="es-PE" sz="1400" dirty="0">
                <a:latin typeface="Candara" panose="020E0502030303020204" pitchFamily="34" charset="0"/>
              </a:rPr>
              <a:t> A Modern </a:t>
            </a:r>
            <a:r>
              <a:rPr lang="es-PE" sz="1400" dirty="0" err="1">
                <a:latin typeface="Candara" panose="020E0502030303020204" pitchFamily="34" charset="0"/>
              </a:rPr>
              <a:t>Approach</a:t>
            </a:r>
            <a:r>
              <a:rPr lang="es-PE" sz="1400" dirty="0">
                <a:latin typeface="Candara" panose="020E0502030303020204" pitchFamily="34" charset="0"/>
              </a:rPr>
              <a:t>, 3rd </a:t>
            </a:r>
            <a:r>
              <a:rPr lang="es-PE" sz="1400" dirty="0" err="1">
                <a:latin typeface="Candara" panose="020E0502030303020204" pitchFamily="34" charset="0"/>
              </a:rPr>
              <a:t>Edition</a:t>
            </a:r>
            <a:r>
              <a:rPr lang="es-PE" sz="1400" dirty="0">
                <a:latin typeface="Candara" panose="020E0502030303020204" pitchFamily="34" charset="0"/>
              </a:rPr>
              <a:t>. Stuart Russell - Peter </a:t>
            </a:r>
            <a:r>
              <a:rPr lang="es-PE" sz="1400" dirty="0" err="1">
                <a:latin typeface="Candara" panose="020E0502030303020204" pitchFamily="34" charset="0"/>
              </a:rPr>
              <a:t>Norvig</a:t>
            </a:r>
            <a:endParaRPr lang="es-PE" sz="1400" dirty="0">
              <a:latin typeface="Candara" panose="020E0502030303020204" pitchFamily="34" charset="0"/>
            </a:endParaRPr>
          </a:p>
        </p:txBody>
      </p:sp>
      <p:pic>
        <p:nvPicPr>
          <p:cNvPr id="2050" name="Picture 2" descr="logo">
            <a:extLst>
              <a:ext uri="{FF2B5EF4-FFF2-40B4-BE49-F238E27FC236}">
                <a16:creationId xmlns:a16="http://schemas.microsoft.com/office/drawing/2014/main" id="{711CD1D5-348B-41B7-9FE7-4FCD076CC2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869" y="5898634"/>
            <a:ext cx="93345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3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3269E-B167-4E24-AB66-063A742D0492}"/>
              </a:ext>
            </a:extLst>
          </p:cNvPr>
          <p:cNvSpPr>
            <a:spLocks noGrp="1"/>
          </p:cNvSpPr>
          <p:nvPr>
            <p:ph type="title"/>
          </p:nvPr>
        </p:nvSpPr>
        <p:spPr/>
        <p:txBody>
          <a:bodyPr>
            <a:normAutofit fontScale="90000"/>
          </a:bodyPr>
          <a:lstStyle/>
          <a:p>
            <a:r>
              <a:rPr lang="es-PE" b="1" i="0" dirty="0">
                <a:solidFill>
                  <a:srgbClr val="3D3B49"/>
                </a:solidFill>
                <a:effectLst/>
                <a:latin typeface="Noto Serif" panose="02020600060500020200" pitchFamily="18" charset="0"/>
              </a:rPr>
              <a:t>Modelos deterministas: Mismo resultado cada vez que se calcula</a:t>
            </a:r>
            <a:br>
              <a:rPr lang="es-PE" b="1" i="0" dirty="0">
                <a:solidFill>
                  <a:srgbClr val="3D3B49"/>
                </a:solidFill>
                <a:effectLst/>
                <a:latin typeface="Noto Serif" panose="02020600060500020200" pitchFamily="18" charset="0"/>
              </a:rPr>
            </a:br>
            <a:endParaRPr lang="es-PE" dirty="0"/>
          </a:p>
        </p:txBody>
      </p:sp>
      <p:sp>
        <p:nvSpPr>
          <p:cNvPr id="3" name="Marcador de contenido 2">
            <a:extLst>
              <a:ext uri="{FF2B5EF4-FFF2-40B4-BE49-F238E27FC236}">
                <a16:creationId xmlns:a16="http://schemas.microsoft.com/office/drawing/2014/main" id="{117EE971-A0B6-4FD7-864D-AEC1AC100AD0}"/>
              </a:ext>
            </a:extLst>
          </p:cNvPr>
          <p:cNvSpPr>
            <a:spLocks noGrp="1"/>
          </p:cNvSpPr>
          <p:nvPr>
            <p:ph idx="1"/>
          </p:nvPr>
        </p:nvSpPr>
        <p:spPr/>
        <p:txBody>
          <a:bodyPr/>
          <a:lstStyle/>
          <a:p>
            <a:r>
              <a:rPr lang="es-ES" b="0" i="1" dirty="0">
                <a:solidFill>
                  <a:srgbClr val="FF0000"/>
                </a:solidFill>
                <a:effectLst/>
                <a:latin typeface="Noto serif" panose="02020600060500020200" pitchFamily="18" charset="0"/>
              </a:rPr>
              <a:t>Los modelos</a:t>
            </a:r>
            <a:r>
              <a:rPr lang="es-ES" b="0" i="0" dirty="0">
                <a:solidFill>
                  <a:srgbClr val="FF0000"/>
                </a:solidFill>
                <a:effectLst/>
                <a:latin typeface="Noto serif" panose="02020600060500020200" pitchFamily="18" charset="0"/>
              </a:rPr>
              <a:t> </a:t>
            </a:r>
            <a:r>
              <a:rPr lang="es-ES" i="1" dirty="0">
                <a:solidFill>
                  <a:srgbClr val="FF0000"/>
                </a:solidFill>
                <a:latin typeface="Noto serif" panose="02020600060500020200" pitchFamily="18" charset="0"/>
              </a:rPr>
              <a:t>deterministas</a:t>
            </a:r>
            <a:r>
              <a:rPr lang="es-ES" dirty="0">
                <a:solidFill>
                  <a:srgbClr val="FF0000"/>
                </a:solidFill>
                <a:latin typeface="Noto serif" panose="02020600060500020200" pitchFamily="18" charset="0"/>
              </a:rPr>
              <a:t> </a:t>
            </a:r>
            <a:r>
              <a:rPr lang="es-ES" dirty="0">
                <a:solidFill>
                  <a:srgbClr val="000000"/>
                </a:solidFill>
                <a:latin typeface="Noto serif" panose="02020600060500020200" pitchFamily="18" charset="0"/>
              </a:rPr>
              <a:t>son </a:t>
            </a:r>
            <a:r>
              <a:rPr lang="es-ES" b="0" i="0" dirty="0">
                <a:solidFill>
                  <a:srgbClr val="000000"/>
                </a:solidFill>
                <a:effectLst/>
                <a:latin typeface="Noto serif" panose="02020600060500020200" pitchFamily="18" charset="0"/>
              </a:rPr>
              <a:t>modelos que, dada una entrada específica, devuelven una salida consistente.</a:t>
            </a:r>
          </a:p>
          <a:p>
            <a:r>
              <a:rPr lang="es-ES" b="0" i="0" dirty="0">
                <a:solidFill>
                  <a:srgbClr val="000000"/>
                </a:solidFill>
                <a:effectLst/>
                <a:latin typeface="Noto serif" panose="02020600060500020200" pitchFamily="18" charset="0"/>
              </a:rPr>
              <a:t> Dada la hora del mediodía en una ciudad específica, por ejemplo, siempre podemos esperar que haya luz del día; y dada la hora como la medianoche, siempre podemos esperar oscuridad. Obviamente, este simple ejemplo no tiene en cuenta las duraciones inusuales de la luz del día cerca de los polos del planeta.</a:t>
            </a:r>
            <a:endParaRPr lang="es-PE" dirty="0"/>
          </a:p>
        </p:txBody>
      </p:sp>
    </p:spTree>
    <p:extLst>
      <p:ext uri="{BB962C8B-B14F-4D97-AF65-F5344CB8AC3E}">
        <p14:creationId xmlns:p14="http://schemas.microsoft.com/office/powerpoint/2010/main" val="3699934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5EEF5-2733-4A8E-9A83-E727AAC7C559}"/>
              </a:ext>
            </a:extLst>
          </p:cNvPr>
          <p:cNvSpPr>
            <a:spLocks noGrp="1"/>
          </p:cNvSpPr>
          <p:nvPr>
            <p:ph type="title"/>
          </p:nvPr>
        </p:nvSpPr>
        <p:spPr/>
        <p:txBody>
          <a:bodyPr>
            <a:normAutofit fontScale="90000"/>
          </a:bodyPr>
          <a:lstStyle/>
          <a:p>
            <a:r>
              <a:rPr lang="es-PE" sz="3600" b="1" i="0" dirty="0">
                <a:solidFill>
                  <a:srgbClr val="3D3B49"/>
                </a:solidFill>
                <a:effectLst/>
                <a:latin typeface="Noto Serif" panose="02020600060500020200" pitchFamily="18" charset="0"/>
              </a:rPr>
              <a:t>Modelos estocásticos/probabilísticos: resultado potencialmente diferente cada vez que se calcula</a:t>
            </a:r>
            <a:br>
              <a:rPr lang="es-PE" b="1" i="0" dirty="0">
                <a:solidFill>
                  <a:srgbClr val="3D3B49"/>
                </a:solidFill>
                <a:effectLst/>
                <a:latin typeface="Noto Serif" panose="02020600060500020200" pitchFamily="18" charset="0"/>
              </a:rPr>
            </a:br>
            <a:endParaRPr lang="es-PE" dirty="0"/>
          </a:p>
        </p:txBody>
      </p:sp>
      <p:sp>
        <p:nvSpPr>
          <p:cNvPr id="3" name="Marcador de contenido 2">
            <a:extLst>
              <a:ext uri="{FF2B5EF4-FFF2-40B4-BE49-F238E27FC236}">
                <a16:creationId xmlns:a16="http://schemas.microsoft.com/office/drawing/2014/main" id="{19D28D9E-7967-4173-B5CE-86F1D7D96FDB}"/>
              </a:ext>
            </a:extLst>
          </p:cNvPr>
          <p:cNvSpPr>
            <a:spLocks noGrp="1"/>
          </p:cNvSpPr>
          <p:nvPr>
            <p:ph idx="1"/>
          </p:nvPr>
        </p:nvSpPr>
        <p:spPr/>
        <p:txBody>
          <a:bodyPr/>
          <a:lstStyle/>
          <a:p>
            <a:r>
              <a:rPr lang="es-ES" b="0" i="0" dirty="0">
                <a:solidFill>
                  <a:srgbClr val="FF0000"/>
                </a:solidFill>
                <a:effectLst/>
                <a:latin typeface="Noto serif" panose="02020600060500020200" pitchFamily="18" charset="0"/>
              </a:rPr>
              <a:t> </a:t>
            </a:r>
            <a:r>
              <a:rPr lang="es-ES" b="0" i="1" dirty="0">
                <a:solidFill>
                  <a:srgbClr val="FF0000"/>
                </a:solidFill>
                <a:effectLst/>
                <a:latin typeface="Noto serif" panose="02020600060500020200" pitchFamily="18" charset="0"/>
              </a:rPr>
              <a:t>Los modelos</a:t>
            </a:r>
            <a:r>
              <a:rPr lang="es-ES" b="0" i="0" dirty="0">
                <a:solidFill>
                  <a:srgbClr val="FF0000"/>
                </a:solidFill>
                <a:effectLst/>
                <a:latin typeface="Noto serif" panose="02020600060500020200" pitchFamily="18" charset="0"/>
              </a:rPr>
              <a:t> </a:t>
            </a:r>
            <a:r>
              <a:rPr lang="es-ES" i="1" dirty="0">
                <a:solidFill>
                  <a:srgbClr val="FF0000"/>
                </a:solidFill>
                <a:latin typeface="Noto serif" panose="02020600060500020200" pitchFamily="18" charset="0"/>
              </a:rPr>
              <a:t>probabilístico</a:t>
            </a:r>
            <a:r>
              <a:rPr lang="es-ES" b="0" i="0" dirty="0">
                <a:solidFill>
                  <a:srgbClr val="FF0000"/>
                </a:solidFill>
                <a:effectLst/>
                <a:latin typeface="Noto serif" panose="02020600060500020200" pitchFamily="18" charset="0"/>
              </a:rPr>
              <a:t>s </a:t>
            </a:r>
            <a:r>
              <a:rPr lang="es-ES" b="0" i="0" dirty="0">
                <a:solidFill>
                  <a:srgbClr val="000000"/>
                </a:solidFill>
                <a:effectLst/>
                <a:latin typeface="Noto serif" panose="02020600060500020200" pitchFamily="18" charset="0"/>
              </a:rPr>
              <a:t>Son modelos que, dada una entrada específica, devuelven un resultado de un conjunto de posibles resultados.</a:t>
            </a:r>
          </a:p>
          <a:p>
            <a:r>
              <a:rPr lang="es-ES" b="0" i="0" dirty="0">
                <a:solidFill>
                  <a:srgbClr val="000000"/>
                </a:solidFill>
                <a:effectLst/>
                <a:latin typeface="Noto serif" panose="02020600060500020200" pitchFamily="18" charset="0"/>
              </a:rPr>
              <a:t>Los modelos probabilísticos suelen tener un elemento de aleatoriedad controlada que contribuye al posible conjunto de resultados. </a:t>
            </a:r>
          </a:p>
          <a:p>
            <a:r>
              <a:rPr lang="es-ES" b="0" i="0">
                <a:solidFill>
                  <a:srgbClr val="000000"/>
                </a:solidFill>
                <a:effectLst/>
                <a:latin typeface="Noto serif" panose="02020600060500020200" pitchFamily="18" charset="0"/>
              </a:rPr>
              <a:t>Dada </a:t>
            </a:r>
            <a:r>
              <a:rPr lang="es-ES" b="0" i="0" dirty="0">
                <a:solidFill>
                  <a:srgbClr val="000000"/>
                </a:solidFill>
                <a:effectLst/>
                <a:latin typeface="Noto serif" panose="02020600060500020200" pitchFamily="18" charset="0"/>
              </a:rPr>
              <a:t>la hora del mediodía, por ejemplo, podemos esperar que el clima sea soleado, nublado o lluvioso; no hay tiempo fijo en esta hora.</a:t>
            </a:r>
            <a:endParaRPr lang="es-PE" dirty="0"/>
          </a:p>
        </p:txBody>
      </p:sp>
    </p:spTree>
    <p:extLst>
      <p:ext uri="{BB962C8B-B14F-4D97-AF65-F5344CB8AC3E}">
        <p14:creationId xmlns:p14="http://schemas.microsoft.com/office/powerpoint/2010/main" val="563847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1382ED2-C922-4C61-919B-69F24A396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2" y="567160"/>
            <a:ext cx="6537273" cy="548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7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2A85114-3A8F-46EA-B4D9-9C761EF023F6}"/>
              </a:ext>
            </a:extLst>
          </p:cNvPr>
          <p:cNvSpPr>
            <a:spLocks noGrp="1"/>
          </p:cNvSpPr>
          <p:nvPr>
            <p:ph type="title"/>
          </p:nvPr>
        </p:nvSpPr>
        <p:spPr>
          <a:xfrm>
            <a:off x="908454" y="1360481"/>
            <a:ext cx="4605340" cy="2387600"/>
          </a:xfrm>
          <a:prstGeom prst="ellipse">
            <a:avLst/>
          </a:prstGeom>
        </p:spPr>
        <p:txBody>
          <a:bodyPr vert="horz" lIns="91440" tIns="45720" rIns="91440" bIns="45720" rtlCol="0" anchor="b">
            <a:normAutofit/>
          </a:bodyPr>
          <a:lstStyle/>
          <a:p>
            <a:r>
              <a:rPr lang="en-US" sz="3500">
                <a:solidFill>
                  <a:schemeClr val="bg1"/>
                </a:solidFill>
              </a:rPr>
              <a:t>Temas a revisar durante el curso</a:t>
            </a:r>
          </a:p>
        </p:txBody>
      </p:sp>
      <p:sp>
        <p:nvSpPr>
          <p:cNvPr id="73" name="Rectangle 7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ogo">
            <a:extLst>
              <a:ext uri="{FF2B5EF4-FFF2-40B4-BE49-F238E27FC236}">
                <a16:creationId xmlns:a16="http://schemas.microsoft.com/office/drawing/2014/main" id="{5B66272F-20F9-45F9-B0DB-EC0128EC5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550" y="5889234"/>
            <a:ext cx="933450" cy="819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Marcador de contenido 3">
            <a:extLst>
              <a:ext uri="{FF2B5EF4-FFF2-40B4-BE49-F238E27FC236}">
                <a16:creationId xmlns:a16="http://schemas.microsoft.com/office/drawing/2014/main" id="{CDD0535A-F4E7-4219-B44D-E83ABDEDFCB7}"/>
              </a:ext>
            </a:extLst>
          </p:cNvPr>
          <p:cNvGraphicFramePr>
            <a:graphicFrameLocks noGrp="1"/>
          </p:cNvGraphicFramePr>
          <p:nvPr>
            <p:ph idx="1"/>
            <p:extLst>
              <p:ext uri="{D42A27DB-BD31-4B8C-83A1-F6EECF244321}">
                <p14:modId xmlns:p14="http://schemas.microsoft.com/office/powerpoint/2010/main" val="387069241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7162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18">
            <a:extLst>
              <a:ext uri="{FF2B5EF4-FFF2-40B4-BE49-F238E27FC236}">
                <a16:creationId xmlns:a16="http://schemas.microsoft.com/office/drawing/2014/main" id="{1284CA7F-B696-4085-84C6-CD668817E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50278" cy="3400925"/>
          </a:xfrm>
          <a:custGeom>
            <a:avLst/>
            <a:gdLst>
              <a:gd name="connsiteX0" fmla="*/ 0 w 6050278"/>
              <a:gd name="connsiteY0" fmla="*/ 0 h 3400925"/>
              <a:gd name="connsiteX1" fmla="*/ 6050278 w 6050278"/>
              <a:gd name="connsiteY1" fmla="*/ 0 h 3400925"/>
              <a:gd name="connsiteX2" fmla="*/ 6050278 w 6050278"/>
              <a:gd name="connsiteY2" fmla="*/ 1827306 h 3400925"/>
              <a:gd name="connsiteX3" fmla="*/ 3892296 w 6050278"/>
              <a:gd name="connsiteY3" fmla="*/ 1827306 h 3400925"/>
              <a:gd name="connsiteX4" fmla="*/ 3892296 w 6050278"/>
              <a:gd name="connsiteY4" fmla="*/ 3400925 h 3400925"/>
              <a:gd name="connsiteX5" fmla="*/ 0 w 6050278"/>
              <a:gd name="connsiteY5" fmla="*/ 3400925 h 340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278" h="3400925">
                <a:moveTo>
                  <a:pt x="0" y="0"/>
                </a:moveTo>
                <a:lnTo>
                  <a:pt x="6050278" y="0"/>
                </a:lnTo>
                <a:lnTo>
                  <a:pt x="6050278" y="1827306"/>
                </a:lnTo>
                <a:lnTo>
                  <a:pt x="3892296" y="1827306"/>
                </a:lnTo>
                <a:lnTo>
                  <a:pt x="3892296" y="3400925"/>
                </a:lnTo>
                <a:lnTo>
                  <a:pt x="0" y="340092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Elementos multimedia en línea 11" title="Mami - Inteligencia Artificial">
            <a:hlinkClick r:id="" action="ppaction://media"/>
            <a:extLst>
              <a:ext uri="{FF2B5EF4-FFF2-40B4-BE49-F238E27FC236}">
                <a16:creationId xmlns:a16="http://schemas.microsoft.com/office/drawing/2014/main" id="{EBDF81CF-59E4-75A9-71D4-BE96EA0168A9}"/>
              </a:ext>
            </a:extLst>
          </p:cNvPr>
          <p:cNvPicPr>
            <a:picLocks noRot="1" noChangeAspect="1"/>
          </p:cNvPicPr>
          <p:nvPr>
            <a:videoFile r:link="rId1"/>
          </p:nvPr>
        </p:nvPicPr>
        <p:blipFill>
          <a:blip r:embed="rId8"/>
          <a:stretch>
            <a:fillRect/>
          </a:stretch>
        </p:blipFill>
        <p:spPr>
          <a:xfrm>
            <a:off x="643467" y="763678"/>
            <a:ext cx="2927073" cy="2195304"/>
          </a:xfrm>
          <a:prstGeom prst="rect">
            <a:avLst/>
          </a:prstGeom>
        </p:spPr>
      </p:pic>
      <p:sp>
        <p:nvSpPr>
          <p:cNvPr id="36" name="Freeform: Shape 20">
            <a:extLst>
              <a:ext uri="{FF2B5EF4-FFF2-40B4-BE49-F238E27FC236}">
                <a16:creationId xmlns:a16="http://schemas.microsoft.com/office/drawing/2014/main" id="{858A10F4-B847-4777-BC82-782F6FB36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1722" y="1"/>
            <a:ext cx="6050278" cy="3400925"/>
          </a:xfrm>
          <a:custGeom>
            <a:avLst/>
            <a:gdLst>
              <a:gd name="connsiteX0" fmla="*/ 0 w 6050278"/>
              <a:gd name="connsiteY0" fmla="*/ 0 h 3400925"/>
              <a:gd name="connsiteX1" fmla="*/ 6050278 w 6050278"/>
              <a:gd name="connsiteY1" fmla="*/ 0 h 3400925"/>
              <a:gd name="connsiteX2" fmla="*/ 6050278 w 6050278"/>
              <a:gd name="connsiteY2" fmla="*/ 3400925 h 3400925"/>
              <a:gd name="connsiteX3" fmla="*/ 2157982 w 6050278"/>
              <a:gd name="connsiteY3" fmla="*/ 3400925 h 3400925"/>
              <a:gd name="connsiteX4" fmla="*/ 2157982 w 6050278"/>
              <a:gd name="connsiteY4" fmla="*/ 1827306 h 3400925"/>
              <a:gd name="connsiteX5" fmla="*/ 0 w 6050278"/>
              <a:gd name="connsiteY5" fmla="*/ 1827306 h 340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278" h="3400925">
                <a:moveTo>
                  <a:pt x="0" y="0"/>
                </a:moveTo>
                <a:lnTo>
                  <a:pt x="6050278" y="0"/>
                </a:lnTo>
                <a:lnTo>
                  <a:pt x="6050278" y="3400925"/>
                </a:lnTo>
                <a:lnTo>
                  <a:pt x="2157982" y="3400925"/>
                </a:lnTo>
                <a:lnTo>
                  <a:pt x="2157982" y="1827306"/>
                </a:lnTo>
                <a:lnTo>
                  <a:pt x="0" y="182730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2">
            <a:extLst>
              <a:ext uri="{FF2B5EF4-FFF2-40B4-BE49-F238E27FC236}">
                <a16:creationId xmlns:a16="http://schemas.microsoft.com/office/drawing/2014/main" id="{8883B597-C9A1-46EF-AB6B-71DF0B1ED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89159"/>
            <a:ext cx="6050278" cy="3368841"/>
          </a:xfrm>
          <a:custGeom>
            <a:avLst/>
            <a:gdLst>
              <a:gd name="connsiteX0" fmla="*/ 0 w 6050278"/>
              <a:gd name="connsiteY0" fmla="*/ 0 h 3368841"/>
              <a:gd name="connsiteX1" fmla="*/ 3892296 w 6050278"/>
              <a:gd name="connsiteY1" fmla="*/ 0 h 3368841"/>
              <a:gd name="connsiteX2" fmla="*/ 3892296 w 6050278"/>
              <a:gd name="connsiteY2" fmla="*/ 1541535 h 3368841"/>
              <a:gd name="connsiteX3" fmla="*/ 6050278 w 6050278"/>
              <a:gd name="connsiteY3" fmla="*/ 1541535 h 3368841"/>
              <a:gd name="connsiteX4" fmla="*/ 6050278 w 6050278"/>
              <a:gd name="connsiteY4" fmla="*/ 3368841 h 3368841"/>
              <a:gd name="connsiteX5" fmla="*/ 0 w 6050278"/>
              <a:gd name="connsiteY5" fmla="*/ 3368841 h 336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278" h="3368841">
                <a:moveTo>
                  <a:pt x="0" y="0"/>
                </a:moveTo>
                <a:lnTo>
                  <a:pt x="3892296" y="0"/>
                </a:lnTo>
                <a:lnTo>
                  <a:pt x="3892296" y="1541535"/>
                </a:lnTo>
                <a:lnTo>
                  <a:pt x="6050278" y="1541535"/>
                </a:lnTo>
                <a:lnTo>
                  <a:pt x="6050278" y="3368841"/>
                </a:lnTo>
                <a:lnTo>
                  <a:pt x="0" y="336884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Elementos multimedia en línea 13" title="Trascender - Trailer Oficial - Subtitulado Español - HD">
            <a:hlinkClick r:id="" action="ppaction://media"/>
            <a:extLst>
              <a:ext uri="{FF2B5EF4-FFF2-40B4-BE49-F238E27FC236}">
                <a16:creationId xmlns:a16="http://schemas.microsoft.com/office/drawing/2014/main" id="{FCE156E6-E648-50AA-2D80-50CFCF9ABC97}"/>
              </a:ext>
            </a:extLst>
          </p:cNvPr>
          <p:cNvPicPr>
            <a:picLocks noRot="1" noChangeAspect="1"/>
          </p:cNvPicPr>
          <p:nvPr>
            <a:videoFile r:link="rId2"/>
          </p:nvPr>
        </p:nvPicPr>
        <p:blipFill>
          <a:blip r:embed="rId9"/>
          <a:stretch>
            <a:fillRect/>
          </a:stretch>
        </p:blipFill>
        <p:spPr>
          <a:xfrm>
            <a:off x="643467" y="4199613"/>
            <a:ext cx="2927072" cy="1653795"/>
          </a:xfrm>
          <a:prstGeom prst="rect">
            <a:avLst/>
          </a:prstGeom>
        </p:spPr>
      </p:pic>
      <p:sp>
        <p:nvSpPr>
          <p:cNvPr id="38" name="Freeform: Shape 24">
            <a:extLst>
              <a:ext uri="{FF2B5EF4-FFF2-40B4-BE49-F238E27FC236}">
                <a16:creationId xmlns:a16="http://schemas.microsoft.com/office/drawing/2014/main" id="{A0B38421-369F-445C-9543-5BC17BC09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1722" y="3489159"/>
            <a:ext cx="6050278" cy="3368841"/>
          </a:xfrm>
          <a:custGeom>
            <a:avLst/>
            <a:gdLst>
              <a:gd name="connsiteX0" fmla="*/ 2157982 w 6050278"/>
              <a:gd name="connsiteY0" fmla="*/ 0 h 3368841"/>
              <a:gd name="connsiteX1" fmla="*/ 6050278 w 6050278"/>
              <a:gd name="connsiteY1" fmla="*/ 0 h 3368841"/>
              <a:gd name="connsiteX2" fmla="*/ 6050278 w 6050278"/>
              <a:gd name="connsiteY2" fmla="*/ 3368841 h 3368841"/>
              <a:gd name="connsiteX3" fmla="*/ 0 w 6050278"/>
              <a:gd name="connsiteY3" fmla="*/ 3368841 h 3368841"/>
              <a:gd name="connsiteX4" fmla="*/ 0 w 6050278"/>
              <a:gd name="connsiteY4" fmla="*/ 1541535 h 3368841"/>
              <a:gd name="connsiteX5" fmla="*/ 2157982 w 6050278"/>
              <a:gd name="connsiteY5" fmla="*/ 1541535 h 336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0278" h="3368841">
                <a:moveTo>
                  <a:pt x="2157982" y="0"/>
                </a:moveTo>
                <a:lnTo>
                  <a:pt x="6050278" y="0"/>
                </a:lnTo>
                <a:lnTo>
                  <a:pt x="6050278" y="3368841"/>
                </a:lnTo>
                <a:lnTo>
                  <a:pt x="0" y="3368841"/>
                </a:lnTo>
                <a:lnTo>
                  <a:pt x="0" y="1541535"/>
                </a:lnTo>
                <a:lnTo>
                  <a:pt x="2157982" y="154153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26">
            <a:extLst>
              <a:ext uri="{FF2B5EF4-FFF2-40B4-BE49-F238E27FC236}">
                <a16:creationId xmlns:a16="http://schemas.microsoft.com/office/drawing/2014/main" id="{FAA9CE81-CAF0-41E3-8E73-CAFA13A0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3736" y="1918638"/>
            <a:ext cx="4224528" cy="3020725"/>
          </a:xfrm>
          <a:custGeom>
            <a:avLst/>
            <a:gdLst>
              <a:gd name="connsiteX0" fmla="*/ 0 w 4224528"/>
              <a:gd name="connsiteY0" fmla="*/ 0 h 3020725"/>
              <a:gd name="connsiteX1" fmla="*/ 4224528 w 4224528"/>
              <a:gd name="connsiteY1" fmla="*/ 0 h 3020725"/>
              <a:gd name="connsiteX2" fmla="*/ 4224528 w 4224528"/>
              <a:gd name="connsiteY2" fmla="*/ 3020725 h 3020725"/>
              <a:gd name="connsiteX3" fmla="*/ 0 w 4224528"/>
              <a:gd name="connsiteY3" fmla="*/ 3020725 h 3020725"/>
            </a:gdLst>
            <a:ahLst/>
            <a:cxnLst>
              <a:cxn ang="0">
                <a:pos x="connsiteX0" y="connsiteY0"/>
              </a:cxn>
              <a:cxn ang="0">
                <a:pos x="connsiteX1" y="connsiteY1"/>
              </a:cxn>
              <a:cxn ang="0">
                <a:pos x="connsiteX2" y="connsiteY2"/>
              </a:cxn>
              <a:cxn ang="0">
                <a:pos x="connsiteX3" y="connsiteY3"/>
              </a:cxn>
            </a:cxnLst>
            <a:rect l="l" t="t" r="r" b="b"/>
            <a:pathLst>
              <a:path w="4224528" h="3020725">
                <a:moveTo>
                  <a:pt x="0" y="0"/>
                </a:moveTo>
                <a:lnTo>
                  <a:pt x="4224528" y="0"/>
                </a:lnTo>
                <a:lnTo>
                  <a:pt x="4224528" y="3020725"/>
                </a:lnTo>
                <a:lnTo>
                  <a:pt x="0" y="302072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Elementos multimedia en línea 9" title="&quot;LO AND BEHOLD&quot; de W. Herzog ----- ESTRENO EN ARGENTINA - Trailer con subtitulos en ESPAÑOL">
            <a:hlinkClick r:id="" action="ppaction://media"/>
            <a:extLst>
              <a:ext uri="{FF2B5EF4-FFF2-40B4-BE49-F238E27FC236}">
                <a16:creationId xmlns:a16="http://schemas.microsoft.com/office/drawing/2014/main" id="{BA598E4A-7991-D5E2-51A2-DBCCA8AD362A}"/>
              </a:ext>
            </a:extLst>
          </p:cNvPr>
          <p:cNvPicPr>
            <a:picLocks noRot="1" noChangeAspect="1"/>
          </p:cNvPicPr>
          <p:nvPr>
            <a:videoFile r:link="rId3"/>
          </p:nvPr>
        </p:nvPicPr>
        <p:blipFill>
          <a:blip r:embed="rId10"/>
          <a:stretch>
            <a:fillRect/>
          </a:stretch>
        </p:blipFill>
        <p:spPr>
          <a:xfrm>
            <a:off x="4305469" y="2417351"/>
            <a:ext cx="3581061" cy="2023299"/>
          </a:xfrm>
          <a:prstGeom prst="rect">
            <a:avLst/>
          </a:prstGeom>
        </p:spPr>
      </p:pic>
      <p:pic>
        <p:nvPicPr>
          <p:cNvPr id="11" name="Elementos multimedia en línea 10" title="Inteligencia Artificial # Trailer Español">
            <a:hlinkClick r:id="" action="ppaction://media"/>
            <a:extLst>
              <a:ext uri="{FF2B5EF4-FFF2-40B4-BE49-F238E27FC236}">
                <a16:creationId xmlns:a16="http://schemas.microsoft.com/office/drawing/2014/main" id="{70AA0F52-AD58-8D37-031F-05EB56031473}"/>
              </a:ext>
            </a:extLst>
          </p:cNvPr>
          <p:cNvPicPr>
            <a:picLocks noRot="1" noChangeAspect="1"/>
          </p:cNvPicPr>
          <p:nvPr>
            <a:videoFile r:link="rId4"/>
          </p:nvPr>
        </p:nvPicPr>
        <p:blipFill>
          <a:blip r:embed="rId11"/>
          <a:stretch>
            <a:fillRect/>
          </a:stretch>
        </p:blipFill>
        <p:spPr>
          <a:xfrm>
            <a:off x="8621460" y="744477"/>
            <a:ext cx="2927072" cy="2195304"/>
          </a:xfrm>
          <a:prstGeom prst="rect">
            <a:avLst/>
          </a:prstGeom>
        </p:spPr>
      </p:pic>
      <p:pic>
        <p:nvPicPr>
          <p:cNvPr id="7" name="Elementos multimedia en línea 6" title="I Am Mother | Tráiler oficial | Netflix">
            <a:hlinkClick r:id="" action="ppaction://media"/>
            <a:extLst>
              <a:ext uri="{FF2B5EF4-FFF2-40B4-BE49-F238E27FC236}">
                <a16:creationId xmlns:a16="http://schemas.microsoft.com/office/drawing/2014/main" id="{0F210A7E-00F9-E7AD-7B6B-FDC98A04F101}"/>
              </a:ext>
            </a:extLst>
          </p:cNvPr>
          <p:cNvPicPr>
            <a:picLocks noRot="1" noChangeAspect="1"/>
          </p:cNvPicPr>
          <p:nvPr>
            <a:videoFile r:link="rId5"/>
          </p:nvPr>
        </p:nvPicPr>
        <p:blipFill>
          <a:blip r:embed="rId12"/>
          <a:stretch>
            <a:fillRect/>
          </a:stretch>
        </p:blipFill>
        <p:spPr>
          <a:xfrm>
            <a:off x="8621460" y="4191697"/>
            <a:ext cx="2927071" cy="1653795"/>
          </a:xfrm>
          <a:prstGeom prst="rect">
            <a:avLst/>
          </a:prstGeom>
        </p:spPr>
      </p:pic>
    </p:spTree>
    <p:extLst>
      <p:ext uri="{BB962C8B-B14F-4D97-AF65-F5344CB8AC3E}">
        <p14:creationId xmlns:p14="http://schemas.microsoft.com/office/powerpoint/2010/main" val="100764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0"/>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1"/>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 fill="hold"/>
                                        <p:tgtEl>
                                          <p:spTgt spid="12"/>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7"/>
                </p:tgtEl>
              </p:cMediaNode>
            </p:video>
            <p:seq concurrent="1" nextAc="seek">
              <p:cTn id="24" restart="whenNotActive" fill="hold" evtFilter="cancelBubble" nodeType="interactiveSeq">
                <p:stCondLst>
                  <p:cond evt="onClick" delay="0">
                    <p:tgtEl>
                      <p:spTgt spid="7"/>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7"/>
                                        </p:tgtEl>
                                      </p:cBhvr>
                                    </p:cmd>
                                  </p:childTnLst>
                                </p:cTn>
                              </p:par>
                            </p:childTnLst>
                          </p:cTn>
                        </p:par>
                      </p:childTnLst>
                    </p:cTn>
                  </p:par>
                </p:childTnLst>
              </p:cTn>
              <p:nextCondLst>
                <p:cond evt="onClick" delay="0">
                  <p:tgtEl>
                    <p:spTgt spid="7"/>
                  </p:tgtEl>
                </p:cond>
              </p:nextCondLst>
            </p:seq>
            <p:video>
              <p:cMediaNode vol="80000">
                <p:cTn id="29" fill="hold" display="0">
                  <p:stCondLst>
                    <p:cond delay="indefinite"/>
                  </p:stCondLst>
                </p:cTn>
                <p:tgtEl>
                  <p:spTgt spid="10"/>
                </p:tgtEl>
              </p:cMediaNode>
            </p:video>
            <p:seq concurrent="1" nextAc="seek">
              <p:cTn id="30" restart="whenNotActive" fill="hold" evtFilter="cancelBubble" nodeType="interactiveSeq">
                <p:stCondLst>
                  <p:cond evt="onClick" delay="0">
                    <p:tgtEl>
                      <p:spTgt spid="10"/>
                    </p:tgtEl>
                  </p:cond>
                </p:stCondLst>
                <p:endSync evt="end" delay="0">
                  <p:rtn val="all"/>
                </p:endSync>
                <p:childTnLst>
                  <p:par>
                    <p:cTn id="31" fill="hold">
                      <p:stCondLst>
                        <p:cond delay="0"/>
                      </p:stCondLst>
                      <p:childTnLst>
                        <p:par>
                          <p:cTn id="32" fill="hold">
                            <p:stCondLst>
                              <p:cond delay="0"/>
                            </p:stCondLst>
                            <p:childTnLst>
                              <p:par>
                                <p:cTn id="33" presetID="2" presetClass="mediacall" presetSubtype="0" fill="hold" nodeType="clickEffect">
                                  <p:stCondLst>
                                    <p:cond delay="0"/>
                                  </p:stCondLst>
                                  <p:childTnLst>
                                    <p:cmd type="call" cmd="togglePause">
                                      <p:cBhvr>
                                        <p:cTn id="34" dur="1" fill="hold"/>
                                        <p:tgtEl>
                                          <p:spTgt spid="10"/>
                                        </p:tgtEl>
                                      </p:cBhvr>
                                    </p:cmd>
                                  </p:childTnLst>
                                </p:cTn>
                              </p:par>
                            </p:childTnLst>
                          </p:cTn>
                        </p:par>
                      </p:childTnLst>
                    </p:cTn>
                  </p:par>
                </p:childTnLst>
              </p:cTn>
              <p:nextCondLst>
                <p:cond evt="onClick" delay="0">
                  <p:tgtEl>
                    <p:spTgt spid="10"/>
                  </p:tgtEl>
                </p:cond>
              </p:nextCondLst>
            </p:seq>
            <p:video>
              <p:cMediaNode vol="80000">
                <p:cTn id="35" fill="hold" display="0">
                  <p:stCondLst>
                    <p:cond delay="indefinite"/>
                  </p:stCondLst>
                </p:cTn>
                <p:tgtEl>
                  <p:spTgt spid="11"/>
                </p:tgtEl>
              </p:cMediaNode>
            </p:video>
            <p:seq concurrent="1" nextAc="seek">
              <p:cTn id="36" restart="whenNotActive" fill="hold" evtFilter="cancelBubble" nodeType="interactiveSeq">
                <p:stCondLst>
                  <p:cond evt="onClick" delay="0">
                    <p:tgtEl>
                      <p:spTgt spid="11"/>
                    </p:tgtEl>
                  </p:cond>
                </p:stCondLst>
                <p:endSync evt="end" delay="0">
                  <p:rtn val="all"/>
                </p:endSync>
                <p:childTnLst>
                  <p:par>
                    <p:cTn id="37" fill="hold">
                      <p:stCondLst>
                        <p:cond delay="0"/>
                      </p:stCondLst>
                      <p:childTnLst>
                        <p:par>
                          <p:cTn id="38" fill="hold">
                            <p:stCondLst>
                              <p:cond delay="0"/>
                            </p:stCondLst>
                            <p:childTnLst>
                              <p:par>
                                <p:cTn id="39" presetID="2" presetClass="mediacall" presetSubtype="0" fill="hold" nodeType="clickEffect">
                                  <p:stCondLst>
                                    <p:cond delay="0"/>
                                  </p:stCondLst>
                                  <p:childTnLst>
                                    <p:cmd type="call" cmd="togglePause">
                                      <p:cBhvr>
                                        <p:cTn id="40" dur="1" fill="hold"/>
                                        <p:tgtEl>
                                          <p:spTgt spid="11"/>
                                        </p:tgtEl>
                                      </p:cBhvr>
                                    </p:cmd>
                                  </p:childTnLst>
                                </p:cTn>
                              </p:par>
                            </p:childTnLst>
                          </p:cTn>
                        </p:par>
                      </p:childTnLst>
                    </p:cTn>
                  </p:par>
                </p:childTnLst>
              </p:cTn>
              <p:nextCondLst>
                <p:cond evt="onClick" delay="0">
                  <p:tgtEl>
                    <p:spTgt spid="11"/>
                  </p:tgtEl>
                </p:cond>
              </p:nextCondLst>
            </p:seq>
            <p:video>
              <p:cMediaNode vol="80000">
                <p:cTn id="41" fill="hold" display="0">
                  <p:stCondLst>
                    <p:cond delay="indefinite"/>
                  </p:stCondLst>
                </p:cTn>
                <p:tgtEl>
                  <p:spTgt spid="12"/>
                </p:tgtEl>
              </p:cMediaNode>
            </p:video>
            <p:seq concurrent="1" nextAc="seek">
              <p:cTn id="42" restart="whenNotActive" fill="hold" evtFilter="cancelBubble" nodeType="interactiveSeq">
                <p:stCondLst>
                  <p:cond evt="onClick" delay="0">
                    <p:tgtEl>
                      <p:spTgt spid="12"/>
                    </p:tgtEl>
                  </p:cond>
                </p:stCondLst>
                <p:endSync evt="end" delay="0">
                  <p:rtn val="all"/>
                </p:endSync>
                <p:childTnLst>
                  <p:par>
                    <p:cTn id="43" fill="hold">
                      <p:stCondLst>
                        <p:cond delay="0"/>
                      </p:stCondLst>
                      <p:childTnLst>
                        <p:par>
                          <p:cTn id="44" fill="hold">
                            <p:stCondLst>
                              <p:cond delay="0"/>
                            </p:stCondLst>
                            <p:childTnLst>
                              <p:par>
                                <p:cTn id="45" presetID="2" presetClass="mediacall" presetSubtype="0" fill="hold" nodeType="clickEffect">
                                  <p:stCondLst>
                                    <p:cond delay="0"/>
                                  </p:stCondLst>
                                  <p:childTnLst>
                                    <p:cmd type="call" cmd="togglePause">
                                      <p:cBhvr>
                                        <p:cTn id="46" dur="1" fill="hold"/>
                                        <p:tgtEl>
                                          <p:spTgt spid="12"/>
                                        </p:tgtEl>
                                      </p:cBhvr>
                                    </p:cmd>
                                  </p:childTnLst>
                                </p:cTn>
                              </p:par>
                            </p:childTnLst>
                          </p:cTn>
                        </p:par>
                      </p:childTnLst>
                    </p:cTn>
                  </p:par>
                </p:childTnLst>
              </p:cTn>
              <p:nextCondLst>
                <p:cond evt="onClick" delay="0">
                  <p:tgtEl>
                    <p:spTgt spid="12"/>
                  </p:tgtEl>
                </p:cond>
              </p:nextCondLst>
            </p:seq>
            <p:video>
              <p:cMediaNode vol="80000">
                <p:cTn id="47" fill="hold" display="0">
                  <p:stCondLst>
                    <p:cond delay="indefinite"/>
                  </p:stCondLst>
                </p:cTn>
                <p:tgtEl>
                  <p:spTgt spid="14"/>
                </p:tgtEl>
              </p:cMediaNode>
            </p:video>
            <p:seq concurrent="1" nextAc="seek">
              <p:cTn id="48" restart="whenNotActive" fill="hold" evtFilter="cancelBubble" nodeType="interactiveSeq">
                <p:stCondLst>
                  <p:cond evt="onClick" delay="0">
                    <p:tgtEl>
                      <p:spTgt spid="14"/>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D5AD8E7-2EC0-4119-A499-731A78281980}"/>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kern="1200">
                <a:solidFill>
                  <a:srgbClr val="FFFFFF"/>
                </a:solidFill>
                <a:latin typeface="+mj-lt"/>
                <a:ea typeface="+mj-ea"/>
                <a:cs typeface="+mj-cs"/>
              </a:rPr>
              <a:t>Hasta en las películas…</a:t>
            </a:r>
          </a:p>
        </p:txBody>
      </p:sp>
      <p:pic>
        <p:nvPicPr>
          <p:cNvPr id="11266" name="Picture 2">
            <a:extLst>
              <a:ext uri="{FF2B5EF4-FFF2-40B4-BE49-F238E27FC236}">
                <a16:creationId xmlns:a16="http://schemas.microsoft.com/office/drawing/2014/main" id="{FFAA6A48-7CB9-45C8-BAA0-DEEFDAB96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36" r="33264" b="2"/>
          <a:stretch/>
        </p:blipFill>
        <p:spPr bwMode="auto">
          <a:xfrm>
            <a:off x="307840" y="321732"/>
            <a:ext cx="3793472" cy="411132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62132B0-8C9B-468E-B24E-9C424A8330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79" r="1" b="1"/>
          <a:stretch/>
        </p:blipFill>
        <p:spPr bwMode="auto">
          <a:xfrm>
            <a:off x="4194959" y="321734"/>
            <a:ext cx="3797570" cy="201055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AAA9614-4B89-447C-8662-D0D95679D0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17" r="1" b="3941"/>
          <a:stretch/>
        </p:blipFill>
        <p:spPr bwMode="auto">
          <a:xfrm>
            <a:off x="4190180" y="2422097"/>
            <a:ext cx="3794760" cy="201380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4A746CB1-91EB-421B-9D73-C6393931CFE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191" r="13690" b="-2"/>
          <a:stretch/>
        </p:blipFill>
        <p:spPr bwMode="auto">
          <a:xfrm>
            <a:off x="8086176" y="321733"/>
            <a:ext cx="3797984" cy="4111321"/>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11268" name="Picture 4">
            <a:extLst>
              <a:ext uri="{FF2B5EF4-FFF2-40B4-BE49-F238E27FC236}">
                <a16:creationId xmlns:a16="http://schemas.microsoft.com/office/drawing/2014/main" id="{CBDAE7BE-B594-4B85-9429-EBE69289220B}"/>
              </a:ext>
            </a:extLst>
          </p:cNvPr>
          <p:cNvPicPr>
            <a:picLocks noGrp="1" noChangeAspect="1" noChangeArrowheads="1"/>
          </p:cNvPicPr>
          <p:nvPr>
            <p:ph idx="1"/>
          </p:nvPr>
        </p:nvPicPr>
        <p:blipFill rotWithShape="1">
          <a:blip r:embed="rId7">
            <a:extLst>
              <a:ext uri="{28A0092B-C50C-407E-A947-70E740481C1C}">
                <a14:useLocalDpi xmlns:a14="http://schemas.microsoft.com/office/drawing/2010/main" val="0"/>
              </a:ext>
            </a:extLst>
          </a:blip>
          <a:srcRect t="18949" r="-2" b="10407"/>
          <a:stretch/>
        </p:blipFill>
        <p:spPr bwMode="auto">
          <a:xfrm>
            <a:off x="307840" y="4525715"/>
            <a:ext cx="3794760" cy="20105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a:extLst>
              <a:ext uri="{FF2B5EF4-FFF2-40B4-BE49-F238E27FC236}">
                <a16:creationId xmlns:a16="http://schemas.microsoft.com/office/drawing/2014/main" id="{6C337470-E70F-4EF7-96BD-D84633EFBA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83331" y="5603979"/>
            <a:ext cx="93345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366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F2CC6C-4294-4C52-8EED-D29FFFC4BDFA}"/>
              </a:ext>
            </a:extLst>
          </p:cNvPr>
          <p:cNvSpPr>
            <a:spLocks noGrp="1"/>
          </p:cNvSpPr>
          <p:nvPr>
            <p:ph idx="1"/>
          </p:nvPr>
        </p:nvSpPr>
        <p:spPr>
          <a:xfrm>
            <a:off x="805544" y="2871982"/>
            <a:ext cx="4399094" cy="3181684"/>
          </a:xfrm>
        </p:spPr>
        <p:txBody>
          <a:bodyPr anchor="t">
            <a:normAutofit/>
          </a:bodyPr>
          <a:lstStyle/>
          <a:p>
            <a:r>
              <a:rPr lang="es-PE" sz="4400" dirty="0"/>
              <a:t>Gracias…</a:t>
            </a:r>
          </a:p>
          <a:p>
            <a:r>
              <a:rPr lang="es-PE" sz="1800" dirty="0"/>
              <a:t>Universidad Peruana de Ciencias Aplicadas - UPC</a:t>
            </a:r>
          </a:p>
        </p:txBody>
      </p:sp>
      <p:sp>
        <p:nvSpPr>
          <p:cNvPr id="57" name="Freeform: Shape 56">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DF4E96CC-0DCC-4F20-9451-2A1690EC8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048" y="599325"/>
            <a:ext cx="2741177" cy="2741177"/>
          </a:xfrm>
          <a:prstGeom prst="rect">
            <a:avLst/>
          </a:prstGeom>
        </p:spPr>
      </p:pic>
      <p:pic>
        <p:nvPicPr>
          <p:cNvPr id="11" name="Picture 2" descr="logo">
            <a:extLst>
              <a:ext uri="{FF2B5EF4-FFF2-40B4-BE49-F238E27FC236}">
                <a16:creationId xmlns:a16="http://schemas.microsoft.com/office/drawing/2014/main" id="{64D1C88E-8EB5-48A9-8A81-9EA70C1A181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36804" y="3638358"/>
            <a:ext cx="3123667" cy="274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848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26F877D9-1E75-4C46-BE58-B9C2BC17711D}"/>
              </a:ext>
            </a:extLst>
          </p:cNvPr>
          <p:cNvSpPr>
            <a:spLocks noGrp="1"/>
          </p:cNvSpPr>
          <p:nvPr>
            <p:ph type="title"/>
          </p:nvPr>
        </p:nvSpPr>
        <p:spPr>
          <a:xfrm>
            <a:off x="777240" y="731519"/>
            <a:ext cx="2845191" cy="3237579"/>
          </a:xfrm>
        </p:spPr>
        <p:txBody>
          <a:bodyPr>
            <a:normAutofit/>
          </a:bodyPr>
          <a:lstStyle/>
          <a:p>
            <a:r>
              <a:rPr lang="es-PE" sz="3800">
                <a:solidFill>
                  <a:srgbClr val="FFFFFF"/>
                </a:solidFill>
              </a:rPr>
              <a:t>Definición IA</a:t>
            </a:r>
          </a:p>
        </p:txBody>
      </p:sp>
      <p:sp>
        <p:nvSpPr>
          <p:cNvPr id="21"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382DB98-561A-40F5-8780-F91D2356ED30}"/>
              </a:ext>
            </a:extLst>
          </p:cNvPr>
          <p:cNvSpPr>
            <a:spLocks noGrp="1"/>
          </p:cNvSpPr>
          <p:nvPr>
            <p:ph idx="1"/>
          </p:nvPr>
        </p:nvSpPr>
        <p:spPr>
          <a:xfrm>
            <a:off x="4379709" y="686862"/>
            <a:ext cx="7037591" cy="5475129"/>
          </a:xfrm>
        </p:spPr>
        <p:txBody>
          <a:bodyPr anchor="ctr">
            <a:normAutofit/>
          </a:bodyPr>
          <a:lstStyle/>
          <a:p>
            <a:r>
              <a:rPr lang="es-ES" sz="2200" b="0" i="0" dirty="0">
                <a:effectLst/>
                <a:latin typeface="Noto serif" panose="02020600060500020200" pitchFamily="18" charset="0"/>
              </a:rPr>
              <a:t> Las soluciones que pueden aprender de forma autónoma mientras se adaptan a nuevos datos y entornos también se consideran similares a la IA.</a:t>
            </a:r>
            <a:endParaRPr lang="es-ES" sz="2200" dirty="0">
              <a:latin typeface="Noto serif" panose="02020600060500020200" pitchFamily="18" charset="0"/>
            </a:endParaRPr>
          </a:p>
          <a:p>
            <a:pPr lvl="1"/>
            <a:r>
              <a:rPr lang="es-ES" sz="2200" b="0" i="0" dirty="0">
                <a:effectLst/>
                <a:latin typeface="Noto serif" panose="02020600060500020200" pitchFamily="18" charset="0"/>
              </a:rPr>
              <a:t>Un sistema que logra jugar muchos tipos de juegos complejos.</a:t>
            </a:r>
          </a:p>
          <a:p>
            <a:pPr lvl="1"/>
            <a:r>
              <a:rPr lang="es-ES" sz="2200" b="0" i="0" dirty="0">
                <a:effectLst/>
                <a:latin typeface="Noto serif" panose="02020600060500020200" pitchFamily="18" charset="0"/>
              </a:rPr>
              <a:t>Un sistema de detección de tumores cancerosos</a:t>
            </a:r>
          </a:p>
          <a:p>
            <a:pPr lvl="1"/>
            <a:r>
              <a:rPr lang="es-ES" sz="2200" b="0" i="0" dirty="0">
                <a:effectLst/>
                <a:latin typeface="Noto serif" panose="02020600060500020200" pitchFamily="18" charset="0"/>
              </a:rPr>
              <a:t>Un sistema que genera obras de arte basadas en poca entrada</a:t>
            </a:r>
          </a:p>
          <a:p>
            <a:pPr lvl="1"/>
            <a:r>
              <a:rPr lang="es-ES" sz="2200" b="0" i="0" dirty="0">
                <a:effectLst/>
                <a:latin typeface="Noto serif" panose="02020600060500020200" pitchFamily="18" charset="0"/>
              </a:rPr>
              <a:t>Un auto sin conductor humano</a:t>
            </a:r>
          </a:p>
          <a:p>
            <a:endParaRPr lang="es-PE" sz="2200" dirty="0"/>
          </a:p>
        </p:txBody>
      </p:sp>
    </p:spTree>
    <p:extLst>
      <p:ext uri="{BB962C8B-B14F-4D97-AF65-F5344CB8AC3E}">
        <p14:creationId xmlns:p14="http://schemas.microsoft.com/office/powerpoint/2010/main" val="106781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7CD0655D-8F2D-E195-B326-92E26718DF81}"/>
              </a:ext>
            </a:extLst>
          </p:cNvPr>
          <p:cNvSpPr>
            <a:spLocks noGrp="1"/>
          </p:cNvSpPr>
          <p:nvPr>
            <p:ph type="title"/>
          </p:nvPr>
        </p:nvSpPr>
        <p:spPr>
          <a:xfrm>
            <a:off x="1098468" y="885651"/>
            <a:ext cx="3229803" cy="4624603"/>
          </a:xfrm>
        </p:spPr>
        <p:txBody>
          <a:bodyPr>
            <a:normAutofit/>
          </a:bodyPr>
          <a:lstStyle/>
          <a:p>
            <a:r>
              <a:rPr lang="es-PE" dirty="0">
                <a:solidFill>
                  <a:srgbClr val="FFFFFF"/>
                </a:solidFill>
              </a:rPr>
              <a:t>IA</a:t>
            </a:r>
          </a:p>
        </p:txBody>
      </p:sp>
      <p:sp>
        <p:nvSpPr>
          <p:cNvPr id="3" name="Marcador de contenido 2">
            <a:extLst>
              <a:ext uri="{FF2B5EF4-FFF2-40B4-BE49-F238E27FC236}">
                <a16:creationId xmlns:a16="http://schemas.microsoft.com/office/drawing/2014/main" id="{E30FFCDC-12E2-C4CC-3BD3-1FA6EB87EA22}"/>
              </a:ext>
            </a:extLst>
          </p:cNvPr>
          <p:cNvSpPr>
            <a:spLocks noGrp="1"/>
          </p:cNvSpPr>
          <p:nvPr>
            <p:ph idx="1"/>
          </p:nvPr>
        </p:nvSpPr>
        <p:spPr>
          <a:xfrm>
            <a:off x="4978708" y="885651"/>
            <a:ext cx="6525220" cy="4616849"/>
          </a:xfrm>
        </p:spPr>
        <p:txBody>
          <a:bodyPr anchor="ctr">
            <a:normAutofit/>
          </a:bodyPr>
          <a:lstStyle/>
          <a:p>
            <a:r>
              <a:rPr lang="es-ES" sz="2400" b="1" i="0">
                <a:effectLst/>
                <a:latin typeface="arial" panose="020B0604020202020204" pitchFamily="34" charset="0"/>
              </a:rPr>
              <a:t>La inteligencia artificial</a:t>
            </a:r>
            <a:r>
              <a:rPr lang="es-ES" sz="2400" b="0" i="0">
                <a:effectLst/>
                <a:latin typeface="arial" panose="020B0604020202020204" pitchFamily="34" charset="0"/>
              </a:rPr>
              <a:t> es el proceso de transmisión de datos, información e inteligencia humana a las máquinas. Su objetivo principal es desarrollar máquinas autosuficientes, que puedan pensar y actuar como humanos. Estas máquinas pueden imitar el comportamiento humano y realizar tareas aprendiendo y resolviendo problemas.  </a:t>
            </a:r>
            <a:r>
              <a:rPr lang="es-ES" sz="2400" b="0" i="1">
                <a:effectLst/>
                <a:latin typeface="arial" panose="020B0604020202020204" pitchFamily="34" charset="0"/>
              </a:rPr>
              <a:t>(Datascience</a:t>
            </a:r>
            <a:r>
              <a:rPr lang="es-ES" sz="2400" i="1">
                <a:latin typeface="arial" panose="020B0604020202020204" pitchFamily="34" charset="0"/>
              </a:rPr>
              <a:t>central.com)</a:t>
            </a:r>
          </a:p>
          <a:p>
            <a:endParaRPr lang="es-ES" sz="2400" b="0" i="0">
              <a:effectLst/>
              <a:latin typeface="arial" panose="020B0604020202020204" pitchFamily="34" charset="0"/>
            </a:endParaRPr>
          </a:p>
          <a:p>
            <a:endParaRPr lang="es-PE" sz="2400"/>
          </a:p>
        </p:txBody>
      </p:sp>
    </p:spTree>
    <p:extLst>
      <p:ext uri="{BB962C8B-B14F-4D97-AF65-F5344CB8AC3E}">
        <p14:creationId xmlns:p14="http://schemas.microsoft.com/office/powerpoint/2010/main" val="191757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119FFE2D-5D5A-47F1-B584-7ACF1BE52455}"/>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a:solidFill>
                  <a:srgbClr val="FFFFFF"/>
                </a:solidFill>
              </a:rPr>
              <a:t>Historia</a:t>
            </a:r>
          </a:p>
        </p:txBody>
      </p:sp>
      <p:sp>
        <p:nvSpPr>
          <p:cNvPr id="3" name="Marcador de contenido 2">
            <a:extLst>
              <a:ext uri="{FF2B5EF4-FFF2-40B4-BE49-F238E27FC236}">
                <a16:creationId xmlns:a16="http://schemas.microsoft.com/office/drawing/2014/main" id="{B72B3F3E-A863-490F-9F52-B9E963DBAADE}"/>
              </a:ext>
            </a:extLst>
          </p:cNvPr>
          <p:cNvSpPr>
            <a:spLocks noGrp="1"/>
          </p:cNvSpPr>
          <p:nvPr>
            <p:ph idx="1"/>
          </p:nvPr>
        </p:nvSpPr>
        <p:spPr>
          <a:xfrm>
            <a:off x="1424904" y="2494450"/>
            <a:ext cx="4053545" cy="3563159"/>
          </a:xfrm>
        </p:spPr>
        <p:txBody>
          <a:bodyPr vert="horz" lIns="91440" tIns="45720" rIns="91440" bIns="45720" rtlCol="0">
            <a:normAutofit/>
          </a:bodyPr>
          <a:lstStyle/>
          <a:p>
            <a:pPr marL="0" indent="0">
              <a:buNone/>
            </a:pPr>
            <a:r>
              <a:rPr lang="es-PE" sz="2400" dirty="0"/>
              <a:t>El Nacimiento de la inteligencia artificial: 1956 Universidad de Princeton</a:t>
            </a:r>
          </a:p>
          <a:p>
            <a:pPr marL="0" indent="0">
              <a:buNone/>
            </a:pPr>
            <a:r>
              <a:rPr lang="es-PE" sz="2400" b="1" dirty="0"/>
              <a:t>John McCarthy</a:t>
            </a:r>
            <a:endParaRPr lang="es-PE" sz="2400" dirty="0"/>
          </a:p>
        </p:txBody>
      </p:sp>
      <p:pic>
        <p:nvPicPr>
          <p:cNvPr id="5" name="Imagen 4">
            <a:hlinkClick r:id="rId3"/>
            <a:extLst>
              <a:ext uri="{FF2B5EF4-FFF2-40B4-BE49-F238E27FC236}">
                <a16:creationId xmlns:a16="http://schemas.microsoft.com/office/drawing/2014/main" id="{655C8AE7-E5D7-438C-8998-16A0C8D820D8}"/>
              </a:ext>
            </a:extLst>
          </p:cNvPr>
          <p:cNvPicPr>
            <a:picLocks noChangeAspect="1"/>
          </p:cNvPicPr>
          <p:nvPr/>
        </p:nvPicPr>
        <p:blipFill rotWithShape="1">
          <a:blip r:embed="rId4"/>
          <a:srcRect l="3853" r="1605" b="-1"/>
          <a:stretch/>
        </p:blipFill>
        <p:spPr>
          <a:xfrm>
            <a:off x="6098892" y="2492376"/>
            <a:ext cx="4802404" cy="3563372"/>
          </a:xfrm>
          <a:prstGeom prst="rect">
            <a:avLst/>
          </a:prstGeom>
        </p:spPr>
      </p:pic>
      <p:pic>
        <p:nvPicPr>
          <p:cNvPr id="7" name="Picture 2" descr="logo">
            <a:extLst>
              <a:ext uri="{FF2B5EF4-FFF2-40B4-BE49-F238E27FC236}">
                <a16:creationId xmlns:a16="http://schemas.microsoft.com/office/drawing/2014/main" id="{DBC30D8A-3E38-4306-A97F-9631BDE781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3143" y="5847457"/>
            <a:ext cx="933450"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0F2885E-1C4E-DD5D-A74B-85143C47DE5B}"/>
              </a:ext>
            </a:extLst>
          </p:cNvPr>
          <p:cNvSpPr txBox="1"/>
          <p:nvPr/>
        </p:nvSpPr>
        <p:spPr>
          <a:xfrm>
            <a:off x="1047280" y="6324600"/>
            <a:ext cx="3258020" cy="369332"/>
          </a:xfrm>
          <a:prstGeom prst="rect">
            <a:avLst/>
          </a:prstGeom>
          <a:noFill/>
        </p:spPr>
        <p:txBody>
          <a:bodyPr wrap="square" rtlCol="0">
            <a:spAutoFit/>
          </a:bodyPr>
          <a:lstStyle/>
          <a:p>
            <a:r>
              <a:rPr lang="es-PE" dirty="0"/>
              <a:t>Fuente: José Bugarín</a:t>
            </a:r>
          </a:p>
        </p:txBody>
      </p:sp>
    </p:spTree>
    <p:extLst>
      <p:ext uri="{BB962C8B-B14F-4D97-AF65-F5344CB8AC3E}">
        <p14:creationId xmlns:p14="http://schemas.microsoft.com/office/powerpoint/2010/main" val="262461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7D7A4EE-F88D-41F8-94F2-2A01E5CB9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762" y="149342"/>
            <a:ext cx="4791501" cy="648067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9B12E70-4FA1-48A7-AF9F-FA052EC3A82A}"/>
              </a:ext>
            </a:extLst>
          </p:cNvPr>
          <p:cNvSpPr txBox="1"/>
          <p:nvPr/>
        </p:nvSpPr>
        <p:spPr>
          <a:xfrm>
            <a:off x="333827" y="290285"/>
            <a:ext cx="3033485" cy="523220"/>
          </a:xfrm>
          <a:prstGeom prst="rect">
            <a:avLst/>
          </a:prstGeom>
          <a:noFill/>
        </p:spPr>
        <p:txBody>
          <a:bodyPr wrap="square" rtlCol="0">
            <a:spAutoFit/>
          </a:bodyPr>
          <a:lstStyle/>
          <a:p>
            <a:r>
              <a:rPr lang="es-PE" sz="2800" b="1" dirty="0"/>
              <a:t>IA EN LA HISTORIA</a:t>
            </a:r>
          </a:p>
        </p:txBody>
      </p:sp>
    </p:spTree>
    <p:extLst>
      <p:ext uri="{BB962C8B-B14F-4D97-AF65-F5344CB8AC3E}">
        <p14:creationId xmlns:p14="http://schemas.microsoft.com/office/powerpoint/2010/main" val="20427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lementos multimedia en línea 1" title="MORGAN | Tráiler">
            <a:hlinkClick r:id="" action="ppaction://media"/>
            <a:extLst>
              <a:ext uri="{FF2B5EF4-FFF2-40B4-BE49-F238E27FC236}">
                <a16:creationId xmlns:a16="http://schemas.microsoft.com/office/drawing/2014/main" id="{354DB62E-2A0E-B1D2-3EEB-BCB91073332A}"/>
              </a:ext>
            </a:extLst>
          </p:cNvPr>
          <p:cNvPicPr>
            <a:picLocks noRot="1" noChangeAspect="1"/>
          </p:cNvPicPr>
          <p:nvPr>
            <a:videoFile r:link="rId1"/>
          </p:nvPr>
        </p:nvPicPr>
        <p:blipFill>
          <a:blip r:embed="rId4"/>
          <a:stretch>
            <a:fillRect/>
          </a:stretch>
        </p:blipFill>
        <p:spPr>
          <a:xfrm>
            <a:off x="1989666" y="964168"/>
            <a:ext cx="7653867" cy="4324435"/>
          </a:xfrm>
          <a:prstGeom prst="rect">
            <a:avLst/>
          </a:prstGeom>
        </p:spPr>
      </p:pic>
      <p:sp>
        <p:nvSpPr>
          <p:cNvPr id="3" name="CuadroTexto 2">
            <a:extLst>
              <a:ext uri="{FF2B5EF4-FFF2-40B4-BE49-F238E27FC236}">
                <a16:creationId xmlns:a16="http://schemas.microsoft.com/office/drawing/2014/main" id="{F7C200B6-BD0A-BEA1-B653-0D66949FC8E9}"/>
              </a:ext>
            </a:extLst>
          </p:cNvPr>
          <p:cNvSpPr txBox="1"/>
          <p:nvPr/>
        </p:nvSpPr>
        <p:spPr>
          <a:xfrm>
            <a:off x="4411133" y="5816600"/>
            <a:ext cx="2600071" cy="369332"/>
          </a:xfrm>
          <a:prstGeom prst="rect">
            <a:avLst/>
          </a:prstGeom>
          <a:noFill/>
        </p:spPr>
        <p:txBody>
          <a:bodyPr wrap="none" rtlCol="0">
            <a:spAutoFit/>
          </a:bodyPr>
          <a:lstStyle/>
          <a:p>
            <a:r>
              <a:rPr lang="es-PE" dirty="0" err="1"/>
              <a:t>Trailler</a:t>
            </a:r>
            <a:r>
              <a:rPr lang="es-PE" dirty="0"/>
              <a:t> hecho por Watson</a:t>
            </a:r>
          </a:p>
        </p:txBody>
      </p:sp>
    </p:spTree>
    <p:extLst>
      <p:ext uri="{BB962C8B-B14F-4D97-AF65-F5344CB8AC3E}">
        <p14:creationId xmlns:p14="http://schemas.microsoft.com/office/powerpoint/2010/main" val="79742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5539</Words>
  <Application>Microsoft Office PowerPoint</Application>
  <PresentationFormat>Panorámica</PresentationFormat>
  <Paragraphs>285</Paragraphs>
  <Slides>46</Slides>
  <Notes>46</Notes>
  <HiddenSlides>3</HiddenSlides>
  <MMClips>10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46</vt:i4>
      </vt:variant>
    </vt:vector>
  </HeadingPairs>
  <TitlesOfParts>
    <vt:vector size="60" baseType="lpstr">
      <vt:lpstr>arial</vt:lpstr>
      <vt:lpstr>arial</vt:lpstr>
      <vt:lpstr>Avenir Next LT Pro</vt:lpstr>
      <vt:lpstr>Calibri</vt:lpstr>
      <vt:lpstr>Calibri Light</vt:lpstr>
      <vt:lpstr>Candara</vt:lpstr>
      <vt:lpstr>Comic Sans MS</vt:lpstr>
      <vt:lpstr>Noto Serif</vt:lpstr>
      <vt:lpstr>Noto Serif</vt:lpstr>
      <vt:lpstr>Open Sans</vt:lpstr>
      <vt:lpstr>Poppins</vt:lpstr>
      <vt:lpstr>Roboto</vt:lpstr>
      <vt:lpstr>source</vt:lpstr>
      <vt:lpstr>Tema de Office</vt:lpstr>
      <vt:lpstr>Introducción a la Inteligencia Artificial</vt:lpstr>
      <vt:lpstr>Video</vt:lpstr>
      <vt:lpstr>IA, Sobre la Inteligencia</vt:lpstr>
      <vt:lpstr>¿Qué es Inteligencia Artificial?</vt:lpstr>
      <vt:lpstr>Definición IA</vt:lpstr>
      <vt:lpstr>IA</vt:lpstr>
      <vt:lpstr>Historia</vt:lpstr>
      <vt:lpstr>Presentación de PowerPoint</vt:lpstr>
      <vt:lpstr>Presentación de PowerPoint</vt:lpstr>
      <vt:lpstr>Visión de Google Sobre Inteligencia Artificial</vt:lpstr>
      <vt:lpstr>IA</vt:lpstr>
      <vt:lpstr>Tipo-1: Basado en capacidades</vt:lpstr>
      <vt:lpstr>Tipo 2: basado en la funcionalidad</vt:lpstr>
      <vt:lpstr>Aplicaciones de la inteligencia artificial </vt:lpstr>
      <vt:lpstr>Fundamentos de la Inteligencia Artificial</vt:lpstr>
      <vt:lpstr>La usamos de diferentes formas</vt:lpstr>
      <vt:lpstr>Inteligencia Artificial Hoy</vt:lpstr>
      <vt:lpstr>En PERU</vt:lpstr>
      <vt:lpstr>IA en PERU</vt:lpstr>
      <vt:lpstr>Caso de USO inteligencia Artificial</vt:lpstr>
      <vt:lpstr>Opiniones y Reportajes sobre la Inteligencia Artificial</vt:lpstr>
      <vt:lpstr>Estructura de la IA</vt:lpstr>
      <vt:lpstr>Aprendizaje automático, ML</vt:lpstr>
      <vt:lpstr>Presentación de PowerPoint</vt:lpstr>
      <vt:lpstr>El Gran Reto</vt:lpstr>
      <vt:lpstr>Datos, Algoritmos, IA</vt:lpstr>
      <vt:lpstr>Datos</vt:lpstr>
      <vt:lpstr>Datos y algoritmos</vt:lpstr>
      <vt:lpstr>Algoritmo</vt:lpstr>
      <vt:lpstr>Presentación de PowerPoint</vt:lpstr>
      <vt:lpstr>Algoritmos de búsqueda </vt:lpstr>
      <vt:lpstr>Problemas?</vt:lpstr>
      <vt:lpstr>Contexto</vt:lpstr>
      <vt:lpstr>Problemas de búsqueda: encontrar un camino hacia una solución </vt:lpstr>
      <vt:lpstr>Problemas de optimización: encontrar una buena solución</vt:lpstr>
      <vt:lpstr>Problemas de predicción y clasificación</vt:lpstr>
      <vt:lpstr>Problemas de clasificación: identificar patrones en los datos </vt:lpstr>
      <vt:lpstr>Presentación de PowerPoint</vt:lpstr>
      <vt:lpstr>Presentación de PowerPoint</vt:lpstr>
      <vt:lpstr>Modelos deterministas: Mismo resultado cada vez que se calcula </vt:lpstr>
      <vt:lpstr>Modelos estocásticos/probabilísticos: resultado potencialmente diferente cada vez que se calcula </vt:lpstr>
      <vt:lpstr>Presentación de PowerPoint</vt:lpstr>
      <vt:lpstr>Temas a revisar durante el curso</vt:lpstr>
      <vt:lpstr>Presentación de PowerPoint</vt:lpstr>
      <vt:lpstr>Hasta en las películas…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pcsijbug (Bugarin Peche, Jose Luis)</dc:creator>
  <cp:lastModifiedBy>PCISCFLO (FLORES ORIHUELA, CARLOS ALBERTO)</cp:lastModifiedBy>
  <cp:revision>5</cp:revision>
  <cp:lastPrinted>2022-05-18T15:10:36Z</cp:lastPrinted>
  <dcterms:created xsi:type="dcterms:W3CDTF">2021-01-04T22:08:08Z</dcterms:created>
  <dcterms:modified xsi:type="dcterms:W3CDTF">2022-05-18T16:56:35Z</dcterms:modified>
</cp:coreProperties>
</file>