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13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60" r:id="rId4"/>
  </p:sldMasterIdLst>
  <p:notesMasterIdLst>
    <p:notesMasterId r:id="rId23"/>
  </p:notesMasterIdLst>
  <p:sldIdLst>
    <p:sldId id="256" r:id="rId5"/>
    <p:sldId id="264" r:id="rId6"/>
    <p:sldId id="269" r:id="rId7"/>
    <p:sldId id="266" r:id="rId8"/>
    <p:sldId id="257" r:id="rId9"/>
    <p:sldId id="271" r:id="rId10"/>
    <p:sldId id="267" r:id="rId11"/>
    <p:sldId id="268" r:id="rId12"/>
    <p:sldId id="258" r:id="rId13"/>
    <p:sldId id="272" r:id="rId14"/>
    <p:sldId id="273" r:id="rId15"/>
    <p:sldId id="275" r:id="rId16"/>
    <p:sldId id="274" r:id="rId17"/>
    <p:sldId id="276" r:id="rId18"/>
    <p:sldId id="261" r:id="rId19"/>
    <p:sldId id="262" r:id="rId20"/>
    <p:sldId id="278" r:id="rId21"/>
    <p:sldId id="265" r:id="rId2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5%" autoAdjust="0"/>
    <p:restoredTop sz="92.45%" autoAdjust="0"/>
  </p:normalViewPr>
  <p:slideViewPr>
    <p:cSldViewPr snapToGrid="0">
      <p:cViewPr varScale="1">
        <p:scale>
          <a:sx n="58" d="100"/>
          <a:sy n="58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4.xml"/><Relationship Id="rId13" Type="http://purl.oclc.org/ooxml/officeDocument/relationships/slide" Target="slides/slide9.xml"/><Relationship Id="rId18" Type="http://purl.oclc.org/ooxml/officeDocument/relationships/slide" Target="slides/slide14.xml"/><Relationship Id="rId26" Type="http://purl.oclc.org/ooxml/officeDocument/relationships/theme" Target="theme/theme1.xml"/><Relationship Id="rId3" Type="http://purl.oclc.org/ooxml/officeDocument/relationships/customXml" Target="../customXml/item3.xml"/><Relationship Id="rId21" Type="http://purl.oclc.org/ooxml/officeDocument/relationships/slide" Target="slides/slide17.xml"/><Relationship Id="rId7" Type="http://purl.oclc.org/ooxml/officeDocument/relationships/slide" Target="slides/slide3.xml"/><Relationship Id="rId12" Type="http://purl.oclc.org/ooxml/officeDocument/relationships/slide" Target="slides/slide8.xml"/><Relationship Id="rId17" Type="http://purl.oclc.org/ooxml/officeDocument/relationships/slide" Target="slides/slide13.xml"/><Relationship Id="rId25" Type="http://purl.oclc.org/ooxml/officeDocument/relationships/viewProps" Target="viewProps.xml"/><Relationship Id="rId2" Type="http://purl.oclc.org/ooxml/officeDocument/relationships/customXml" Target="../customXml/item2.xml"/><Relationship Id="rId16" Type="http://purl.oclc.org/ooxml/officeDocument/relationships/slide" Target="slides/slide12.xml"/><Relationship Id="rId20" Type="http://purl.oclc.org/ooxml/officeDocument/relationships/slide" Target="slides/slide16.xml"/><Relationship Id="rId1" Type="http://purl.oclc.org/ooxml/officeDocument/relationships/customXml" Target="../customXml/item1.xml"/><Relationship Id="rId6" Type="http://purl.oclc.org/ooxml/officeDocument/relationships/slide" Target="slides/slide2.xml"/><Relationship Id="rId11" Type="http://purl.oclc.org/ooxml/officeDocument/relationships/slide" Target="slides/slide7.xml"/><Relationship Id="rId24" Type="http://purl.oclc.org/ooxml/officeDocument/relationships/presProps" Target="presProps.xml"/><Relationship Id="rId5" Type="http://purl.oclc.org/ooxml/officeDocument/relationships/slide" Target="slides/slide1.xml"/><Relationship Id="rId15" Type="http://purl.oclc.org/ooxml/officeDocument/relationships/slide" Target="slides/slide11.xml"/><Relationship Id="rId23" Type="http://purl.oclc.org/ooxml/officeDocument/relationships/notesMaster" Target="notesMasters/notesMaster1.xml"/><Relationship Id="rId10" Type="http://purl.oclc.org/ooxml/officeDocument/relationships/slide" Target="slides/slide6.xml"/><Relationship Id="rId19" Type="http://purl.oclc.org/ooxml/officeDocument/relationships/slide" Target="slides/slide15.xml"/><Relationship Id="rId4" Type="http://purl.oclc.org/ooxml/officeDocument/relationships/slideMaster" Target="slideMasters/slideMaster1.xml"/><Relationship Id="rId9" Type="http://purl.oclc.org/ooxml/officeDocument/relationships/slide" Target="slides/slide5.xml"/><Relationship Id="rId14" Type="http://purl.oclc.org/ooxml/officeDocument/relationships/slide" Target="slides/slide10.xml"/><Relationship Id="rId22" Type="http://purl.oclc.org/ooxml/officeDocument/relationships/slide" Target="slides/slide18.xml"/><Relationship Id="rId27" Type="http://purl.oclc.org/ooxml/officeDocument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6.69565" units="1/cm"/>
          <inkml:channelProperty channel="Y" name="resolution" value="16.61539" units="1/cm"/>
          <inkml:channelProperty channel="T" name="resolution" value="1" units="1/dev"/>
        </inkml:channelProperties>
      </inkml:inkSource>
      <inkml:timestamp xml:id="ts0" timeString="2022-06-02T02:25:08.7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14005 7020 0,'0'18'141,"0"0"-125,0-1-1,0 1 1,0-1-16,53 54 16,-35 17-1,-1-35 1,-17-18-1,0-17 64,0 0-64,0-1 1,18 1-1,-18-36 95,18 1-95,-18-1-15,17 18 0,36-88 16,-53 70-16,0 1 0,71-54 16,-71 53-16,106-87 31,-89 105-31,72-71 0,34-17 31,-17 35-15,-106 35-16,70-35 15,-52 53-15,17-53 16,18 1 0,-35 52-16,35-53 15,0 0 1,0 53 0,-36 0-1</inkml:trace>
  <inkml:trace contextRef="#ctx0" brushRef="#br0" timeOffset="2987.35">23954 8572 0,'0'18'62,"17"-18"-62,1 18 16,0-1 15,-1 36-15,18 18-1,18-36 1,-35-17-16,-18-1 15,35 1 1,-35 0-16,18-18 31,0 0 110,-18-18-141,17 18 0,-17-18 0,18-17 16,35-53-1,-36 88-15,72-141 16,-1 53-1,18 17 1,-89 53-16,19 18 16,-36-17-1,17 17 79</inkml:trace>
  <inkml:trace contextRef="#ctx0" brushRef="#br0" timeOffset="4378.67">23795 10266 0,'0'17'78,"0"1"-47,17-18 1,-17 18-32,18 52 31,0-70-31,-1 36 0,54 52 16,-36-35-1,-35-36 63,18-17 110,88-88-157,-89 71-31,1-1 0,0 18 0,105-88 16,142-36-1,-248 107-15,36-19 16,-35 36 0</inkml:trace>
  <inkml:trace contextRef="#ctx0" brushRef="#br0" timeOffset="8097.07">5098 8802 0,'0'17'79,"53"54"-64,-36-53-15,1-1 0,35 54 16,-36-71-16,36 70 15,-53-52-15,18 0 16,0-18 0,-18 17-1,17-17 95,1 0-79,-18-17-15,18 17-16,-18-18 31,35-17-16,-18 17-15,36-70 16,124-124 0,-160 195-16,107-177 15,-107 194-15,195-194 16,-18 70 0,-106 71-1</inkml:trace>
  <inkml:trace contextRef="#ctx0" brushRef="#br0" timeOffset="10294.01">25312 10513 0,'0'17'140,"0"19"-108,17-36 46,1 0 94,-18 17-172,18 54 31,-18-53-31,17-18 16,1 0 202,17 0-202,-17 0-16,17 0 16,36-36-1,-18-17 1,0 18-1,-36 35-15,1-18 16,17-17 15,-17 35-31,17-17 16,18-1 0,-35 18-16,17-18 15,18-35 1,-18 36-1</inkml:trace>
  <inkml:trace contextRef="#ctx0" brushRef="#br0" timeOffset="26579.65">4533 10583 0,'18'0'0,"-36"0"0,53 0 0,89 0 31,-89 0-15,-17 0-1,-1 0 1,1 0-1,0 0-15,17-17 16,36-1 0,-54 18-1,-17-18 17,18 1-17,17-18 1,-17 35-16,52-53 15,-52 53-15,123-71 16,-123 71-16,88-53 16,-18 18-1,-53 17 1,-17 18 0,17-17-1,18-36 1,-53 35-16,88 0 15,-70 1-15,52-19 16,-52 19 0,35-1-16,-18-17 15,0 17 17,1-17-17,17 17 1,88-17-1,0 0 1,-18 17 0,-35 0-1,1-17 1,-36 0 0,-36 35-16,89-35 15,-88 35-15,140-71 16,-140 71-16,88-35 15,17 35 1,-70-18 0,-53 1-16,71-1 31,-71 0-31,70-17 16,72-18-1,-125 53-15,142-53 16,53 0-1,-195 53-15,124-35 16,-123 35-16,123-35 16,-53-1-1,-70 19-15,88-18 16,-89 35-16,72-36 16,-19-17-1,-17 53 1,35-17-1,-35 17 1,18-18 15,-71 0-31,88 1 0,35-19 32,1 1-17,-18 0 1,-89 35-16,107-18 15,-18 1 1,-1-19 0,1 19-1,-18-19 1,36 36 0,70-35-1,0 18 1,88-19-1,-70 1 1,-142 17 0,-34 1 15,34-1-15,-52 18-16,70-18 15,-70 18-15,123-17 16,-106 17-16,71-18 15,-35-17 1,-19 17 0,-52 1-16,53-1 15,36 0 1,69-35 0,36 18-1,-176 35-15,123-18 16,-70-17-1,-18 18 1,-18-1 0,53 0 15,-70 18-31,105 0 16,89-35-1,-106 17 1,-36 1-1,-52-1 1,35 18 0,17-18-1,107 1 1,-19-18 0,-140 35-16,70-36 15,-70 36 1,0-17-1,-1 17 1,1 0 0,17-18-16,36-17 31,-1 17-15,-34 0-1,-19 18-15,1 0 16,-1 0-1,1 0 17,0-17-17</inkml:trace>
  <inkml:trace contextRef="#ctx0" brushRef="#br0" timeOffset="30942.02">27570 10336 0,'0'18'15,"35"53"17,-35-54-32,17-17 15,-17 18 16,0 0-15,18-18 0,-18 17-1,18-17 204,-1 0-203,1 0-16,17 0 15,18 0 1,-17-17 15,16-19-31,1 1 16,-35 35-1,-18-18-15,53-52 16,-18-1 0,-35 54-16,35-19 15,-17 36 1</inkml:trace>
  <inkml:trace contextRef="#ctx0" brushRef="#br0" timeOffset="31931.94">28452 10195 0,'0'18'78,"0"0"-78,0-1 0,0 18 16,17 1-1,1 17 1,-18-36 15,0 1 1,17-18-17,-17 18-15,0-1 16,53 19-1,0 52 1,-17-71 0,-19-17 46,1 0-46,-1 0-1,1 0 1,0 0-16,-18-17 0,53-19 16,-53 19-16,70-54 15,18 1 1,54-1 15,-142 53-31,88-34 16,-88 34-16,35 0 15,-17 18 1,-1 0 93</inkml:trace>
  <inkml:trace contextRef="#ctx0" brushRef="#br0" timeOffset="39884.67">6844 13406 0,'18'0'78,"-1"0"-62,1 0 0,-18 17 15,17-17-31,1 18 0,176 105 31,-194-105-31,194 70 0,0 18 31,-159-106-15,-17 0 172,17-18-173,-35 1-15,18 17 16,-18-18-16,35-17 15,1 17 1,52-52 0,-71 70-16,89-71 15,-18 18 1,-70 18 0</inkml:trace>
  <inkml:trace contextRef="#ctx0" brushRef="#br0" timeOffset="41448.94">14270 12629 0,'0'18'94,"18"0"-78,-18-1-16,17 1 0,36 35 15,-35 53 1,-1-89 0,-17 1 30,18-18-46,0 0 16,-18 18-16,17-1 16,1 1-1,0-18 1,-1 0 93,54-18-93,-71 1-16,17 17 0,54-36 16,176-105-1,-230 124-15,266-107 16,52 1-1,-265 105 1</inkml:trace>
  <inkml:trace contextRef="#ctx0" brushRef="#br0" timeOffset="44523.05">6015 13035 0,'17'0'47,"1"0"-47,0 0 0,-1 0 16,54 18-1,-36-1 1,18 19 0,-35-36-1,546 247 17,-88-124-17,-458-123-15,441 124 16,-442-124-16,89 17 15,-88-17-15,35 35 16,-18-17 0,36 0-1,-54-18-15,195 35 16,-177-35-16,265 35 16,-124-17-1,-140 0 1,-19-18 31,19 17-47,-19-17 15,142 0 1,35 18 0,-176-18-16,52 0 15,-17 0 16,71 0-15,-107 0-16,1 0 0,158-35 16,-158 35-16,388-18 31,-389 18-31,54-18 16,-36 18-1,89-17 1,-107 17-1,160-36-15,228 19 16,-334 17 0,317-18-16,-88 18 31,-283 0-15,1 0 15,-18-18-31,71 1 15,-54 17-15,177-53 16,-176 53-16,264-71 16,-247 71-16,124-17 15,-53-1 1,-88 18 0,35 0-1,17 0 1,54-35-1,34 17 1,-17 1 15,-70-1-15,0 0 0,-54 18-16,71 0 15,89-17 1,52-1-1,-53 0 1,-158 18-16,88-17 16,-106-1-16,35 18 15,-17-18-15,52 18 16,107 0 0,123 0-1,-283 0 1,195 0-16,-71-17 15,-123 17 1,-1 0 31,1 0-31,17 0-16,53-18 15,89 1 1,-159 17-16,123 0 15,-71 0 1,-52 0 0,-1 0 15,1 0-31,53-18 16,17 18-1,-53 0 1,-17 0 62,17-18-62,-17 18-1,-1 0 32,19-17-31,69 17-1,-87-18-15,0 18 0,35 0 16,-36 0 140</inkml:trace>
  <inkml:trace contextRef="#ctx0" brushRef="#br0" timeOffset="48200.93">30357 10460 0,'17'0'47,"-17"18"-32,18-18-15,-1 52 16,1-34 0,17 0-1,1-1 1,17 1 0,-36-18 15,-17 18-31,18 17 15,52 18 1,-17-18 0,18-35-1,-53 0 1,-1 0 78,71-88-63,-70 70-31,70-70 16,-70 18-1,-1 70-15,19-36 16,-19 19-1,-17-1 17</inkml:trace>
  <inkml:trace contextRef="#ctx0" brushRef="#br0" timeOffset="49171.8">31556 10283 0,'18'0'47,"-18"18"0,17-18-47,19 71 15,-36-54 1,52 72-16,-34-72 16,35 71-16,18-17 31,-19-53-16,-52-1 1,18-17 62,17-17-62,-17 17-16,35-18 15,0-35 1,-35 53-16,52-53 16,-17-17-1,-53 52 1,35-17-16,18 17 31,-35 0-15,17 18-1,-35-17 1,18 17 93,-1 0-109</inkml:trace>
  <inkml:trace contextRef="#ctx0" brushRef="#br0" timeOffset="57008.76">25629 14446 0,'0'18'156,"0"0"-141,18-18 1,-18 17-16,0 1 47,18 17-16,-18-17-31,0-1 16,17-17-1,1 0 79,0 0-94,-18 18 47,35 35-31,-18-53-1,1 0 17,0 0-32,-1 0 31,1 0 94,0 0-94,-18-18-31,194-105 31,-124 105-31,-17 1 16,-18-1-16,177-70 0,0 17 31,-177 36-15,-17 35 15,-1 0-15,54-71-1,-54 71-15,-17-17 0,142-54 16,-142 53-16,123-17 16,-35 0-1</inkml:trace>
  <inkml:trace contextRef="#ctx0" brushRef="#br0" timeOffset="98592.65">18239 5274 0,'0'18'94,"0"-1"-79,0 1-15,17-18 0,-17 18 0,18 105 16,-18 71 0,0 106 30,0-212-30,0 0 0,18 1-1,-18-72-15,17 71 16,-17 18 0,0-53-1,18-35 1,-18-1-1,17 1 1,-17 0 0,18-1-1,-18-34 173,0-1-188,0 0 62,0 1-62,-18 17 16,1-36-16,17-16 16,-35-1 15,17 35-16,-17-17 1,17 35 0,-35-53-1,18 35 1,17-17 0,1 35-16,-54-53 15,71 35-15,-35 1 16,-1-1-1,36 36 142,18-18-157,17 53 15,-35-36 1,53 19 0,-53-19-16,53 54 15,18 17 1,-54-53-16,36 18 15,0 18 1,-35-54 0,-1 1 46,1 0-46,17 35-1,-17-18 1,0-35 0,-1 0 62,1 0-63,0 0 1,-18-18 15,17 18-15,-17-35-16,0 17 0,18-52 31,17-19-15,0-16-1,-35 87-15,36-53 16,-1 1 0,-17 52-16,-1-35 15,1 18 1,-18 17 0,0 1-1,0-1 1,35-17-1,0 17 1,-17 1 0,-18-1-1</inkml:trace>
  <inkml:trace contextRef="#ctx0" brushRef="#br0" timeOffset="100818.89">3687 6720 0,'0'18'93,"0"0"-93,0-1 0,0 1 16,0 0-16,0-1 0,17 54 16,18 52-1,-35-105-15,18 70 16,-18-70-16,18 52 16,-18-52-16,35 52 15,-17 1 1,-1 35-1,1-18 1,-18-70-16,18 52 16,-1-34-1,-17-19 1,18 1 31,-18-1-47,17 19 15,1 17 1,-18-36 0,18-17 77,-18-17-77,0-1-16,0-53 16,0-70-1,-18 106 1,0 35-16,-52-88 0,70 70 16,-71-35-1,54 53-15,-1 0 16,0 0-1,18 18 189,18 0-204,-18 17 15,0-17-15,18-1 0,52 54 16,18-1-1,-52-17 1,-19-53 0,-17 18 15,0-1-15,18 19-1,-18-19 1,18-17-1,-1 0 95,1-35-95,0 17-15,-1-17 16,54-35 0,-71 52-16,70-105 15,1-1 1,-1 53 0,19 1-1,-54 17 1,-17 35-1</inkml:trace>
  <inkml:trace contextRef="#ctx0" brushRef="#br0" timeOffset="108820.89">7408 7532 0,'0'-18'0,"18"18"16,0 0 31,-1 0-47,1 0 16,-18-17-1,18 17-15,34-18 16,1-17-1,18-1 1,-36 19 0,18-19-1,53 1 1,0-18 0,17 0-1,-105 53-15,88-53 16,-106 36-16,70-1 15,-52 18-15,52-35 16,54-18 0,158 0 15,-17 0-31,35 0 31,-212 18-15,-53 17-1,18-17 1,-35 35-16,87-18 16,54-17-1,106 17 1,-71 1 0,-35-1-1,-71 18 1,18-35-1,88-18 1,105 35 0,107 1 15,-176 17-15,-213 0-16,107-18 15,-71 0 1,-36 1-16,54 17 15,35-36 1,88 36 0,-177 0-16,160 0 15,-36 0 1,-124 0-16,54 0 16,17-17-1,0-1 1,71-17-1,35 17 1,18 1 0,-89 17-1,-35 0 1,-35 0 15,-35 0-15,0 0 140</inkml:trace>
  <inkml:trace contextRef="#ctx0" brushRef="#br0" timeOffset="110024.69">13723 6191 0,'18'0'62,"-1"0"-62,1 0 0,-18 18 16,88 17-16,-70-35 15,88 53 1,-89-53-16,36 35 16,-35-35-1,-18 18 1,35 0-1,-17-18-15,88 53 16,-89-53-16,107 35 16,-107-35-16,54 35 15,-71-17 188,-18-18-187,1 0-16,-19 17 16,-246 1-1,229-18 1,36 18-16,-19-18 16,19 0 46,17 17-46</inkml:trace>
  <inkml:trace contextRef="#ctx0" brushRef="#br0" timeOffset="115727.27">15187 6032 0,'-18'0'31,"18"-17"-16,-17 17 1,-1 0 0,18-18-1,-17 18 17,-1 0-17,0-17 1,-17-1-1,17 18-15,1-18 16,-19 1 0,-17-1-1,1-17 1,-107 17 15,159 0-31,-88 1 0,35-1 31,17 18-15,1-17 15,-18-1-15,36 18-16,-72 0 16,72 0-16,-54 0 15,1 0 1,17 0-1,17 0 1,-16-18 0,-54 18-1,88 0-15,-105 0 16,17 0 0,70 0 15,19 0 0,-18 0-15,17 0-16,-70 0 15,-71 0 1,141 0-16,-105 0 16,88 0-1,-1 0 1,1 0-1,0 0 1,-71 18 0,0 0-1,18-1 1,70-17 0,-35 18 15,36-18-31,-36 17 15,-124-17 1,-52 18 0,-53-18-1,264 0-15,-123 0 16,106 0 0,0 18-1,-71-1 1,88-17-16,-105 18 15,105-18-15,-194 0 16,177 0-16,-194 0 16,88 0-1,105 0 1,1 0 15,-18 18-15,-53-1-1,-35 1 1,18-18 0,105 0-16,-70 0 15,70 0-15,-17 0 16,-18 0 0,-17 0-1,-54 18 1,53 17-1,1-18 1,-18 1 0,70-18-16,-35 18 15,0-1 1,-35 19 15,18-19-15,-1 1-1,18 0 1,35-18 0,1 0-1,-54 35 1,-17 0 0,-35 0-1,17-17 1,106 0-16,-71-1 15,18-17 1,-35 18 0,0 0-1,-89 35 17,19-1-32,-36-34 31,106 0-16,52-18 1,36 17 15,-17-17-31,-19 18 16,-87 17 0,35 1-1,70-36 1,0 0-1,1 17 1,-1-17-16,-35 18 16,-53 17-1,18 0 1,53-17 15,17-18 47,1 0-78,17 18 94</inkml:trace>
  <inkml:trace contextRef="#ctx0" brushRef="#br0" timeOffset="117461.28">7814 6385 0,'-18'0'203,"1"0"-203,17 18 0,-18 0 16,-17 17 0,17-18-1,-17 1 1,17 0 0,1-1-1,-1 19 1,-70 17-1,-18-18 1,35 0 0,36-35-1,35 18 63,-18-18-78,1 0 16,17 17-16,-18-17 16,18 18-1,-17-18 32,-1 18-47,0-1 16,36-17 124,35 18-108,-53 0-32,35-1 15,-17-17-15,52 18 16,19 17 0,-54-35-1,-18 0 1,1 0-1,0 18 32,70-1 0,-70-17-16,-1 0-15,-17 18 125</inkml:trace>
  <inkml:trace contextRef="#ctx0" brushRef="#br0" timeOffset="119436.84">29898 5609 0,'0'18'125,"0"-1"-110,18-17-15,-18 18 0,17 17 16,1-17-16,35 53 15,-36-54 1,1 1 0,0 52-1,35 19 1,-36-72-16,36 89 16,-53-88-1,35 17-15,-17-17 16,0-18 46,-1 0-46,19 0 0,-19 0-16,54 0 15,-1 0 1,36-71-1,-88 71-15,88-53 16,88-53 0,0 18-1,-177 88-15,177-88 16,-194 70-16,177-52 16,-124 17-1,-36 35 1,1 1 15,0 17-15,-1 0-16,-17-18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6.69565" units="1/cm"/>
          <inkml:channelProperty channel="Y" name="resolution" value="16.61539" units="1/cm"/>
          <inkml:channelProperty channel="T" name="resolution" value="1" units="1/dev"/>
        </inkml:channelProperties>
      </inkml:inkSource>
      <inkml:timestamp xml:id="ts0" timeString="2022-06-02T02:28:08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26282 5450 0,'18'0'93,"-1"0"-77,1 0-16,-1 0 0,54 0 16,-36 0-16,89 0 15,-107 0-15,213 0 16,-213 0-1,177 0-15,-17 0 16,-71 0 0,-53 0 15,-1-17-15,1 17-1,-35 0-15,88-18 16,53 18-1,-142 0-15,124 0 16,-35 0 0,-35 0-1,-18 0 1,35 0 0,-18-17-1,-17 17 1,0 0-1,-17-18 1,-19 18 31,1 0-47,35 0 16,35-18-1,18 18 1,-18 0-1,-35-17 1,0 17 0,-18-18-1,0 18 1,71 0 0,18 0-1,-54-18 1,-17 18 15,-35 0-31,-1 0 47,1 0-47,35 0 16,-35 0-16,35 0 15,17 0 1,-17 0-1,18 0 1,-54 0-16,71 0 16,18 0-1,-35 0 1,-36 0 0,-17 0-1,-1 0 16,1 0-31,0 0 16,34 0 0,-16 0-1,-1 0 1,0 0 0,-17 0-16,0 0 15,-1 0 1,1 0-1,0 0 48,-1 0-16,-17 18 187</inkml:trace>
  <inkml:trace contextRef="#ctx0" brushRef="#br0" timeOffset="35398">28928 4516 0,'0'17'187,"0"1"-187,0-1 0,17-17 0,-17 18 16,18-18 0,-18-18 218,0 1-218,0-1-16,18 18 0,70-141 31,-88 123-31,70-87 15,-34-1 1,-36 88-16,0 1 16</inkml:trace>
  <inkml:trace contextRef="#ctx0" brushRef="#br0" timeOffset="36924.9">29951 4374 0,'0'18'0,"17"0"0,1 35 31,-18-36-15,18-17 62,-18 18-47,0 0 48,17-18-17,1 0-46,-18-18-16,18 0 0,-1 18 15,-17-35-15,18 35 0,0-53 0,52 0 16,-35-17 15,18 34-15,-53 19-16,36-36 15,-36 35-15,70-52 16,-35 17 0,-35 17-1,0 19 1</inkml:trace>
  <inkml:trace contextRef="#ctx0" brushRef="#br0" timeOffset="39862.3">14288 6403 0,'17'0'156,"1"0"-141,-1 0-15,1 0 0,0 0 0,70 0 16,0 0 15,-70 0-31,17 0 0,-17 0 32,70 0-17,35-18 1,18 18-1,-141-17-15,124 17 16,-54-18 0,1 18-1,-53 0-15,70-18 16,0 18 0,-53 0-1,-17 0 1,0 0-1,-1 0 1,36 0 0,18-17 15,-36 17-15,0-18-1,-17 18 1,-18-18-16,18 1 15,34-18 1,-16 17 0,-19 18-1</inkml:trace>
  <inkml:trace contextRef="#ctx0" brushRef="#br0" timeOffset="43416.94">17198 7338 0,'0'-18'0,"18"18"109,123 0-78,-124 0-31,1 0 0,0 0 0,70 0 0,18 0 16,35-18 0,-71 1-1,-34-1 1,-19 1 0,-17-1 46,18 18-46,-1-18-1</inkml:trace>
  <inkml:trace contextRef="#ctx0" brushRef="#br0" timeOffset="47010.17">26370 7161 0,'18'0'16,"-1"0"-1,1 0 17,0 0-1,-18 18-31,35-18 15,36 35 1,34-17 0,19-18-1,-71 0 1,-36 0 234,1 0-250,141-71 31,-124 54-31,-17-1 0,-1 18 0,36-35 16</inkml:trace>
  <inkml:trace contextRef="#ctx0" brushRef="#br0" timeOffset="58522.87">20232 9137 0,'17'0'62,"1"0"-46,0 0-16,35-18 0,52 18 31,-34 0-15,-36 0-1,54 0 1,-72 0-16,89 0 15,88 0 1,-18 0 0,-158 0-16,123 0 15,-53 0 1,-17 0 0,-1 0-1,-52 0 1,70 0-16,71 0 31,-18-17-31,-17 17 31,-19 0-15,19-18 0,-106 18-16,105 0 15,-105 0-15,211 18 16,18-1-1,-212-17-15,177 36 16,-53-19 0,-54 1-1,-16-18 1,34 18 0,1 17-1,-107-35-15,213 35 16,16 0-1,-228-35 1,141 18-16,-141-18 16,70 0-1,-35 0 1,0 0 0,35 0-1,18 0 1,-89 0-16,89 0 15,-88 0-15,158 0 16,-70 0 0,-36-18-1,-34 1 1,17 17 0,-36-18-1,1 18-15,70-18 16,0 18 15,-17-17-15,-36-1-1,0 1 1,18-1 0,71-17-1,-36-1 1,-70 36-16,35-35 15,-18 17 1,-18 18 31,-17-17-16,18 17-31,0-18 16,-1 18-1,-17-18-15,18 18 32,-18-17-17,35 17 1,-35-18 0</inkml:trace>
  <inkml:trace contextRef="#ctx0" brushRef="#br0" timeOffset="65200.82">27411 8978 0,'17'0'63,"1"0"-63,0 0 15,17 0-15,53 0 16,-35 0-1,-18 0 1,1 0 0,17-17 15,-18 17-15,35 0-1,-52 0-15,0 0 0,-1 0 16,19 0-1,-19 0 64,71 0-48,-70 0-31,0 0 0,-1 0 0,36 0 15</inkml:trace>
  <inkml:trace contextRef="#ctx0" brushRef="#br0" timeOffset="73579.59">14217 9931 0,'18'0'78,"-1"0"-78,1 0 16,0 0-16,34 17 15,37 19 1,-36-36 0,-36 0-16,18 0 15,1 0 1,17 17 0,-36-17-16,54 0 15,-1 0 1,-70 18-16,89-18 15,-72 0-15,89 0 16,0 0 15,-53 0-15,-36 0 0,1 0-1,17-18 1,1 18-1,34 0 1,-52-17 0,-18-1-16,17 18 15,-17-18 79,18 18 47</inkml:trace>
  <inkml:trace contextRef="#ctx0" brushRef="#br0" timeOffset="78712.74">23424 10901 0,'18'0'31,"35"0"-15,-35 0-16,-1 0 0,107 17 16,17 19-1,-35-19 1,-18-17 0,-70 0-16,87 0 15,19 0 1,35-17-1,-142 17-15,142-18 16,-141 18-16,211-18 16,-211 18-1,105 0-15,-17 0 16,-18-17 0,-17-1 15,-36 18-16,-17-17 1,-1 17 15,-17-18-15,71 0 0,35-17-1,-71 35-15,71-35 16,-53 17-1</inkml:trace>
  <inkml:trace contextRef="#ctx0" brushRef="#br0" timeOffset="85562.32">15275 11959 0,'18'0'0,"0"0"31,-1 0-15,1 0-16,52 0 15,-52 0 16,0 0-15,-1 0 0,54 0-1,17 0 1,-70 0-16,123 0 16,-124 0-16,89 0 15,-88 0-15,88 0 16,-18 0-1,-70 0 1,-1 0-16,36 0 16,35 0-1,18 0 1,-88 0-16,70 18 16,-35-18-1,0 0 16,-18 0-15,18 0 0,18 0-1,52 0 1,1 0 0,-107 0-16,89 0 15,0-35 1,-36 17-1,-52 18-15,53-35 16,-54 35-16,54-18 16,-54 18-16,107 0 15,17 0 1,-35 0 0,-18-35-1,-53 17 16,-35 0-31,0 1 125</inkml:trace>
  <inkml:trace contextRef="#ctx0" brushRef="#br0" timeOffset="89610.1">14587 13088 0,'0'-18'31,"18"18"79,0 0-110,-1 0 0,19 0 15,69 0 1,-87 0-16,70 18 15,0-18 1,-52 0 0,17 0-1,0 0 1,17 0 0,1 18-1,-18-18 1,-1 0-1,1 0 1,-17 0 0,17 0 15,35 17 0,-53 1-15,36-18-1,-36 0 1,18 0 0,-36 0 31,-17 18-32,36-18 1,-19 0-1,1 0 48,0 0-47,-1 0-16,36 0 15,-35 0-15,35 0 16,0 0-1,-36 0 1,1 0 47,0 0-48,-1 0 1,1 0-1,-1 0 1,1 0-16,17 0 16,1 0-1,-19 0 17,1 0 218,17 0-219,-17 0-31,-18-18 15,18 18 1,-1-18 109,1 18 188</inkml:trace>
  <inkml:trace contextRef="#ctx0" brushRef="#br0" timeOffset="93080.78">16175 12277 0,'17'0'62,"1"0"-15,0 0-47,-1 0 0,1 0 0,17 35 16,18-35-1,-35 0 220,0 0-220,-18-18 1,70-52 0,1 34-16,-36 19 15,53-36-15,-17 18 31,-54 17-15,-17 0 15</inkml:trace>
  <inkml:trace contextRef="#ctx0" brushRef="#br0" timeOffset="99782.56">15205 12241 0,'17'0'250,"1"0"-172,0 0-31,-1 0-47,1 0 16,0 0 15,-1 0-15,1 0-1,-1 0 48,1 0-63,0 0 0,17-17 16,0-1-1,-17 18-15,0-35 16,-1 17-1,-17 1 1,0-1 0,0 0-1,0 1 1</inkml:trace>
  <inkml:trace contextRef="#ctx0" brushRef="#br0" timeOffset="100628.21">18609 12312 0</inkml:trace>
  <inkml:trace contextRef="#ctx0" brushRef="#br0" timeOffset="102354.33">19667 12206 0,'18'0'15,"0"0"1,-18-18 78,17 18-79,1 0-15,0 0 16,-1 0-16,1 0 16,-1 0 15,1 0-31,35 0 31,-35 0-31,70 0 16,-53 0-1,-17 0-15,-1 0 16,1 0 0,0-17-1,35-36 1,-18-35-1,35 17 1,1 18 0,-36 36-1,-35-1 17,18 18 30,0 0-46</inkml:trace>
  <inkml:trace contextRef="#ctx0" brushRef="#br0" timeOffset="105867.55">21114 13194 0,'17'0'47,"1"0"-16,-18 18-16,53-18 1,-53 17-16,88 1 16,124 17-1,-195-35-15,266 18 16,-72-1 0,-140-17-1,-71 18 48,18-18-63,-1 35 15,-17-17 1,18 0 0,-1-1-1,-17 1 32,0-1-31,0 1-1,18-36 95,0 18-95,-18-17-15,17 17 0,36-18 16,-35 18-16,17-53 16,-17 53-1,-18-17-15,17-1 31,1 18-15,0 0-16,-18-18 0,53 18 16,70-17-1,-35 17 1,-35 0 0,-35-18-1,17 0 1,18-17-1,-18 18 1,-17 17 62,0 0-78,-18-18 0,17 18 16,19-35-1,-19-1 1,-17 19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6.69565" units="1/cm"/>
          <inkml:channelProperty channel="Y" name="resolution" value="16.61539" units="1/cm"/>
          <inkml:channelProperty channel="T" name="resolution" value="1" units="1/dev"/>
        </inkml:channelProperties>
      </inkml:inkSource>
      <inkml:timestamp xml:id="ts0" timeString="2022-06-02T02:31:17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4586 3422 0,'18'0'47,"-1"0"-31,1 35-1,0-35-15,17 53 16,0-18 0,18 36-1,-53-53-15,53 52 16,0-17-1,-18 0 1,18-18 0,0 36-1,35-18 17,-70-36-17,0-17 16,-1 0 32,1 0-63,-18-17 0,35-19 16,-35 19-16,106-107 15,-106 107-15,106-89 16,0-18 15,-71 89-31,-35 17 0,35-34 16,0 16-1,-17-34 17,0 70-32,17-53 15,-17 35 1,-1 18-1</inkml:trace>
  <inkml:trace contextRef="#ctx0" brushRef="#br0" timeOffset="5104.32">11448 1552 0,'0'18'94,"0"0"-94,0-1 16,35 54-1,-17-18 1,-18-36-16,35 36 16,-18-18-1,1-17 1,0-18-1,-1 18 1,1 17 0,0-35 93,-1 0-93,1 0-16,0-18 15,70-52 1,-88 52-16,88-52 16,-70 70-16,70-71 15,-35 18 1,35-17-1,-18 17 1,-52 53-16,35-53 16,-35 53-16,35-71 15,-1 54 1,-16-19 0</inkml:trace>
  <inkml:trace contextRef="#ctx0" brushRef="#br0" timeOffset="9331.69">11271 7197 0,'18'0'32,"-18"-18"-17,18 18 142,-18 18-157,17-1 15,1 1-15,-1 0 16,19 34-1,-19-34 1,1-18 15,0 0 1,-18 18-17,17-18 1,1 0 93,0 0-78,-1 0-15,1-18 0,-1 18-16,-17-18 0,18 18 15,70-70 1,18-1 0,35 18-1,-123 36-15,88-36 16,0-53-1,-89 106-15,89-88 16,-35 53 0,-71 17-16,17 0 31,1 18-15,-1-17-1,1 17 1,0-18-1</inkml:trace>
  <inkml:trace contextRef="#ctx0" brushRef="#br0" timeOffset="10693.96">14446 5256 0,'-17'0'172,"-1"0"-172,0 0 16,1 0-16,-1 0 15,-70 0 1,-18 0-1,88 0-15,-123 0 16,0 0 0,53 0-1,70 0-15,-35 0 16,0 0 0,-52 0-1,-54 0 1,141 0-16,-105 0 15,52 0 1,54 0 15,-1 0 1,0 0 61,-35 0-61</inkml:trace>
  <inkml:trace contextRef="#ctx0" brushRef="#br0" timeOffset="11867.51">13582 5133 0,'-18'0'188,"1"0"-188,-89 18 31,88-18-31,-35 17 15,36 1-15,-72-1 16,37-17 0,-1 18-1,35 0 1,-17-18 0,17 17-16,-35-17 15,-17 36 1,-19-19-1,72 1 1,17 0 125,70-1-126,-52-17-15,0 18 0,87 35 16,-52-36 0,0 1-1,-35-18 1,17 35-16,0 1 31,36-19-15,-71 1-16,71 17 15,-54-17 1</inkml:trace>
  <inkml:trace contextRef="#ctx0" brushRef="#br0" timeOffset="13680.99">13723 11024 0,'-18'0'109,"1"0"-93,-1 0-16,0 0 31,1 0-31,-1 0 15,-17 0 1,17 0-16,-140 0 16,-142 53-1,247-53-15,-88 18 16,35-1 0,88-17-1,1 0 1,-1 0-1,0 0 17,1 0-32,-1 0 62,0 0-62,1 0 31</inkml:trace>
  <inkml:trace contextRef="#ctx0" brushRef="#br0" timeOffset="14883.87">13000 11024 0,'0'-17'78,"-18"17"78,-35 0-140,36 0-16,-1 0 15,0 17 1,1 1 0,-36 17-1,-35-17 1,70-18-16,-105 35 16,52 18-1,71-35 141,18-18-156,17 0 16,53 53 0,-70-53-16,-18 17 0,123 71 15,159 1 1,-264-89-16,158 35 16,-158-35-16,123 18 15,-123-18-15,-36 0 47,-17 0-31,17 0-1,1 0 1</inkml:trace>
  <inkml:trace contextRef="#ctx0" brushRef="#br0" timeOffset="-210462.93">25718 9013 0,'0'18'15,"0"0"1,0-1-16,0 1 0,17 53 15,36-1 1,-53-52 0,18 35-16,-1-36 31,-17 1-15,0 17-1,0 1 1,0-19-1,18 1 1,0-18 78,17-71-63,-35 54-31,18 17 0,17-71 16,18-17 15,35-18-15,-88 88-16,106-123 15,-89 141-15,72-106 16,-37 36-1,-34 52 1</inkml:trace>
  <inkml:trace contextRef="#ctx0" brushRef="#br0" timeOffset="-206517.45">12400 2099 0,'18'0'62,"-1"0"-62,1 0 0,0 0 0,35 0 16,-36 18 0,1-18 15,0 0-16,-1 0 1,160 17 0,-160-17-16,1 0 0,352 18 15,-352-18-15,352 0 16,-158 0 0,-194 0-1,-54 0 16,19 0-31,-1 0 16</inkml:trace>
  <inkml:trace contextRef="#ctx0" brushRef="#br0" timeOffset="-204503.51">27393 9366 0,'0'18'31,"0"0"0,0-1 1,18-17-32,-1 18 15,19 17-15,-1 36 16,-17-71 0,-1 0 15,1 0 94,0 0-110,-1-36 1,-17 19-16,18-1 16,52-35-1,-52 53-15,-18-17 16,88-36-16,-88 35 16,124-70-1,17-36 1,-35 1-1,-36 52 1,-70 54-16,0-1 16,0 0-1,0 1 1,36 17 0,-19 0-1</inkml:trace>
  <inkml:trace contextRef="#ctx0" brushRef="#br0" timeOffset="-202627.44">4145 4339 0,'18'0'109,"-1"0"-93,1 0-16,0 0 0,70 0 16,-70 0-16,87 0 15,36 0 1,-35 0 0,35 0-1,1 0 1,34 0-1,-158 0 1,34 0-16,-34 0 16,0 0-1</inkml:trace>
  <inkml:trace contextRef="#ctx0" brushRef="#br0" timeOffset="-188286">3898 5098 0,'18'0'16,"70"0"-1,-53 0 1,1 0 15,17 0-15,70 0-1,-88 0-15,89 0 16,-107 0-16,266 0 16,-266 0-16,177 0 15,-70-18 1,-107 18-16,54-35 15,-1 17 1,36-17 0,53 17-1,-141 18-15,176-17 16,-18-1 0,-158 18-1,123-35 1,-124 35-16,54-18 0,0-35 31,17 35-15,18-35-1,-71 53-15,71-35 16,35 0 0,-123 35-16,34-35 15,1-1 1,0 19-1,18-36 1,52 0 0,-17 0-1,-35 0 1,-54 53-16,54-35 16,-18 0-1,-53 17 1,70-17-1,-52 35-15,53-53 16,34 17 0,-16-34-1,-19 17 1,-52 53-16,17-71 16,18-17-1,0 18 1,-35 70-16,52-53 15,89-35 1,-142 88-16,54-36 16,17-34-1,-53 34 1,1-34 0,17 17-1,35 0 16,-71 35-31,54-35 16,88 18 0,-89 35-1,-17-35 1,0 0 0,35-1-1,-17-17 1,-53 53-16,52-35 15,18 0 1,-35 0 0,-17-1-1,-1 19 1,35-54 0,-17 36 15,0 0-16,-18 17 1,-17-17 0,17 35-1,-17-36 1,0 36-16,17-53 16,35 18-1,-52 0 1,0 17-1,-1 18 1,1-17 0,0 17-1,-1-18 1,1 0 15,35 1-15,-35 17-16,52-36 15,-52 19-15,35-1 16,0-17 0,-36 35-1</inkml:trace>
  <inkml:trace contextRef="#ctx0" brushRef="#br0" timeOffset="-180773.68">23618 13317 0,'0'-17'0,"0"-1"125,18 18-94,-18-18-31,18 18 0,-1 0 16,19 0-1,-19 0 1,19-17 0,34 17-1,-52 0 1,70-18-16,-17 1 31,-54 17-31,36-18 16,-35 18 31,-1 0-32,72 0 1,16 0-1,-16-18 1,-72 18 62,1 0-78,0 0 16,34-17-1,-34 17 1,0 0-16,-1 0 63,1 0-63,0 0 15,-1 0-15,54 0 16,-1 0-1,-52 0 48,0 0-47,-1 17-16,89 1 31,-53-18-31,-35 0 31,-1 0 16,36 0-31,0 0-1,-53 18 188</inkml:trace>
  <inkml:trace contextRef="#ctx0" brushRef="#br0" timeOffset="-175313.91">3951 8837 0,'18'0'46,"-1"0"-30,1 0 0,0 0-16,-1 0 0,19 0 15,34 0 1,-17-18 0,0 18-1,-18 0 1,-17 0-16,88 0 15,-89 0 1,124-17-16,36-18 16,-160 35-1,89-18 1,53 18 0,-88 0-1,-54 0-15,89 0 16,18-18-1,52 18 1,-176-17-16,106 17 16,-89 0-16,54-18 15,-18 18 1,-18 0 0,71-18-1,70 1 1,-158 17-16,194-36 15,-71 36 1,-124 0 0,72-17-1,-1-19 1,35 1 0,36 18-1,-141 17-15,229 0 16,-230 0-16,124 0 15,-35 0 1,-53 0 0,0 0-1,-18-18 1,36 0 0,17 1-1,-53-1-15,89 0 16,-106 18-1,70 0-15,-53 0 16,-17-17 15,52 17-15,1-36 0,-54 36-16,54-17 15,-18-1 1,-36 18 31,-17-17-32,71 17 1,-53 0-16,35-18 16,17 0-1,-70 1 48,53 17-63,18-18 31,-54 0-31,89 1 16,-53-1-1,-35 18-15,17 0 16,-17-18-1,17 1 1,35-1 0,-52 18-16,88-17 15,-88 17-15,87-18 16,-34 18 0,-53 0-1,34-18 16,-34 18-31,53-17 16,34-19 15,37 1-15,-125 35-16,18 0 16,1 0-1,-36-18 1,17 18-16,19-17 15,34-1 1,1 1 0,35-19-1,-53 36 1,-36 0 46,36 0-62,-35 0 0,105 0 16,1-17 15,-107 17-31,54 0 16,-53 0 0,-1 0 15,18 0-16,-17-18-15,35 18 16,-35 0-16,35-18 16,-36 18-1,1 0 32,-1 0-47,1 0 16,0 0-16,17-17 15,18 17 17,-18-18-17,36 18 1,35 0 0,35 0-1,-124 0-15,72 0 16,-37 0-1,-34 0 1,0 0 62,-18-18-78,17 18 0,19-17 16,-19 17-1</inkml:trace>
  <inkml:trace contextRef="#ctx0" brushRef="#br0" timeOffset="-172333.6">26458 13353 0,'18'0'62,"0"0"-62,-1 0 16,54 0-1,-36 0-15,0 0 16,1 0 0,17 0-1,35 0 1,88 0-1,89 0 1,-248 0-16,142 0 16,-53 0-1,-88 0 1,-1 0 0,18 0 15,18-18-16,18 18 1,-53 0-16,52-18 16,1 18-1,-18-17 1,35-1 0,0 0-1,-70 18-15,70 0 16,-35 0-1,0 0 1,-36 0 0,1 0-1,0 0 17</inkml:trace>
  <inkml:trace contextRef="#ctx0" brushRef="#br0" timeOffset="-167159.37">22895 14376 0,'18'0'94,"0"0"-94,-1 0 0,36 0 16,-35 0-16,-1 0 0,283 0 15,-18 35 1,-264-35-16,317 35 16,-317-35-16,123 18 15,-123-18 1</inkml:trace>
  <inkml:trace contextRef="#ctx0" brushRef="#br0" timeOffset="-165823.29">24624 14041 0,'18'0'110,"-18"17"-95,0 1 1,17-18-16,-17 17 15,0 19-15,0-19 16,18 19-16,-18-19 16,53 54-1,-18-18 1,-17-18 0,-1-35 77,-17-18 48,18 18-141,17-52 31,-17 34-31,-1 0 16,1-17-1,158-141 17,-140 140-32,-19 36 0,89-88 15,18-18 1,-71 71 0,-36 0-1,1-1 1,52 1-1,19-35 17,-1 34-17,-70 19 1</inkml:trace>
  <inkml:trace contextRef="#ctx0" brushRef="#br0" timeOffset="-51927.46">21661 9472 0,'-18'0'47,"18"18"-16,-18-18 1,18 17-32,-17 1 15,-1 0 1,0-1-1,-17 1 1,35 0-16,-35-1 16,35 1-1,-18-18 17,18 17-32,-17-17 31,17 18-16,-18 0 1,0-18-16,1 0 31,17 17-15,-18-17 0,18 18-1,-18-18-15,1 0 16,-1 35-1,0-35 1,1 0-16,-19 36 16,36-1-1,-17-35 17,-1 17-17,1 1 1,-1-18-1,0 0 1,1 0 15,17 18-31,0-1 32,-18 1 30,0 0-46,18-1-1,-17 1-15,17 0 110,0-1-95,0 1 142,0 0-142,0-1-15,0 1 16,0-1-1</inkml:trace>
  <inkml:trace contextRef="#ctx0" brushRef="#br0" timeOffset="-46439.87">21061 9825 0,'0'17'296,"17"-17"-296,-17 18 0,18-18 16,17 35 0,-35 1-1,0-19 32,18 1-31,-18 0-1,0-1 204,0 19-203,0-19-1,0 1 1,0-1 78,18-17 312,-1 0-328,1 0-62,0 0 62,-1-17-62,1 17-16,-18-18 15,35 18 1,-35-17-1,0-1 32,18 18-47,-18-18 0,35 1 16,18-19 0,-18 19 15,-35-1-31,18 18 31,-18-18-15,35 1 15,-17 17-15</inkml:trace>
  <inkml:trace contextRef="#ctx0" brushRef="#br0" timeOffset="-36459.91">20373 9895 0,'0'18'297,"0"0"-281,18-1 0,-1 19-16,-17-19 15,18-17-15,-18 18 16,17-18 62,1 18-62,-18-36 421,0 0-421,18 18-16,-18-17 0,0-1 15,0 0-15,35 1 16,-17-54 0,17 18-1,-17-17 1,-18 52-16,35-17 15,18-18 1,0 18 0,0-18 15,-36 17-31,1 36 16,17-70-16,0 35 31,-17-36-16,17 53 1,-17 1 0,0-19-1,-1 19 1,-17-1 0,0 1-1</inkml:trace>
  <inkml:trace contextRef="#ctx0" brushRef="#br0" timeOffset="-30763.8">18768 9437 0,'-18'0'16,"18"17"-1,-18 1 1,18 17 0,-17-35-1,17 36 1,0-19-16,0 19 15,0 34 1,0 18 0,0-35-1,0 18 1,0-36 0,0 0-1,0 36 16,17-1-31,1 54 32,-18-36-17,0-53 1,0-17 0,0 0-1,0-1 1,0 1-16,0 17 15,0-17-15,0 35 16,0-36-16,0 36 16,0-35-16,0 17 15,-18-17 1,1 0 0,-36 17-1,0-18 1,0-17-1,35 0 64,1 0-79,-36 0 15,-53 0 1,71 0-1,52 0 110,19 18-109,-19-18-16,1 18 16,0-1-1,-1 19 1,1-19 0,0-17-1,-1 18 1,18 35-1,36 17 1,-36-17 0,1-17-1,-19-1 1,-17-18 0,35 19 15,-17-1-31,-18 0 31,0-17-15,0 35-1,0 0 1,0-18 0,0-17-16,0 17 15,0 0 1,0 18-1,0-18 1,0-17 0,0 0-1,0-1 1,0 36 0,35 36-1,36 34 16,-18-52-15,-18-54 0,-35 1-16,18 17 15,52 18 1,-17 0 0,18-18-1,-36-17 1,-17-18-1</inkml:trace>
  <inkml:trace contextRef="#ctx0" brushRef="#br0" timeOffset="-5412">24853 14376 0,'18'0'828,"-1"0"-812,54 0-1,-53 0-15,52 0 16,18-18 0,-70 18-16,53-18 15,-54 18 1,1 0 31,35 0-16,35-35-15,-35 35-1,-35-17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6.69565" units="1/cm"/>
          <inkml:channelProperty channel="Y" name="resolution" value="16.61539" units="1/cm"/>
          <inkml:channelProperty channel="T" name="resolution" value="1" units="1/dev"/>
        </inkml:channelProperties>
      </inkml:inkSource>
      <inkml:timestamp xml:id="ts0" timeString="2022-06-02T02:39:48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24553 12859 0,'0'17'78,"0"1"-78,0 0 0,0-1 16,18 1-1,-18 0-15,0-1 16,0 1 0,18 35-1,-1-18 1,19 18-1,-36-35-15,17 17 16,-17 0 0,18-17-1,-1-18 157,1 0-156,35-53-1,-35 53-15,-18-18 16,88 1-16,-88-1 16,88-35-16,53-53 31,-123 106-31,88-70 16,-89 70-16,89-53 15,-106 35-15,71-17 16,-1 0-1,18-1 1,-70 36-16,88-53 16,-18 18-1,0 35 1,-70-18 0,0 18-1,-1-17 16,1 17-15</inkml:trace>
  <inkml:trace contextRef="#ctx0" brushRef="#br0" timeOffset="8102.35">28787 2999 0,'0'17'78,"0"1"-78,17-18 16,-17 18-16,0 17 16,18-18-1,0 1 1,-18 17-1,17 18 1,-17 0 0,18-53-16,-1 35 15,1 1 1,-18-19 31,18-17-32,-1 0 32,1 0 0,0 0-31,-1 0-16,19 0 15,34 0 1,-52-17 0,52-1-16,36-17 31,-35 17-31,35-17 31,-1 0-15,-105 17-16,106-17 15,-18-1 1,-17 19 0,-36-18-1,1 17 1,-19 18-16,1 0 16,-1-18-1,1 18 1</inkml:trace>
  <inkml:trace contextRef="#ctx0" brushRef="#br0" timeOffset="10033.7">20867 4410 0,'0'17'62,"0"1"-62,0 17 0,0-17 16,17 70-16,19 0 31,-19-35-15,1 0-1,-18-35 1,18 17-1,-18-17-15,35 35 16,-35-36 0,18-17-1,-18 18 1,17-18 62,1 0-62,17-18-1,0 18-15,54-35 16,-72 35-16,89-53 16,53-18-1,0 1 1,-36-1-1,18 18 1,18 1 0,17-19-1,54-17 1,-89 35 0,-71 18-1,-70 17-15,53 0 16,-18 1-1</inkml:trace>
</inkml:ink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AD412-FDB8-4A2B-8F33-128D8637C553}" type="datetimeFigureOut">
              <a:rPr lang="es-PE" smtClean="0"/>
              <a:t>1/06/2022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1DB2A-36CE-4D88-86BC-AA5041D830A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73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14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15.xml"/><Relationship Id="rId1" Type="http://purl.oclc.org/ooxml/officeDocument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purl.oclc.org/ooxml/officeDocument/relationships/slide" Target="../slides/slide18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10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1DB2A-36CE-4D88-86BC-AA5041D830A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5006798"/>
      </p:ext>
    </p:extLst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1DB2A-36CE-4D88-86BC-AA5041D830A8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4570454"/>
      </p:ext>
    </p:extLst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ejemplo en el estudio de enfermedades, el teorema de Bayes puede ayudar a discernir la probabilidad de que una enfermedad sea encontrada en un grupo de personas con una característica dada, tomando como datos las tasas globales de la enfermedad y el predominio de dicha características en personas tanto sanas como enfermas.</a:t>
            </a:r>
          </a:p>
          <a:p>
            <a:endParaRPr lang="es-PE" dirty="0"/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ejemplo cotidiano tenemos el asistente de Microsoft Office. El teorema de Bayes ayuda al software a evaluar los problemas que presenta el usuario y determinar qué consejo proporcionarle y así poder ofrecer un mejor servicio según los hábitos del usuario.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1DB2A-36CE-4D88-86BC-AA5041D830A8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6166019"/>
      </p:ext>
    </p:extLst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0.338</a:t>
            </a:r>
          </a:p>
          <a:p>
            <a:r>
              <a:rPr lang="es-PE" dirty="0"/>
              <a:t>0.319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1DB2A-36CE-4D88-86BC-AA5041D830A8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4116451"/>
      </p:ext>
    </p:extLst>
  </p:cSld>
  <p:clrMapOvr>
    <a:masterClrMapping/>
  </p:clrMapOvr>
</p:notes>
</file>

<file path=ppt/notesSlides/notesSlide1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1DB2A-36CE-4D88-86BC-AA5041D830A8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6810952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1DB2A-36CE-4D88-86BC-AA5041D830A8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5907364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1DB2A-36CE-4D88-86BC-AA5041D830A8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9691637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1DB2A-36CE-4D88-86BC-AA5041D830A8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9457044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1DB2A-36CE-4D88-86BC-AA5041D830A8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4974282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1DB2A-36CE-4D88-86BC-AA5041D830A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2679206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1DB2A-36CE-4D88-86BC-AA5041D830A8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0979984"/>
      </p:ext>
    </p:extLst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1DB2A-36CE-4D88-86BC-AA5041D830A8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7744258"/>
      </p:ext>
    </p:extLst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1DB2A-36CE-4D88-86BC-AA5041D830A8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0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%"/>
                </a:schemeClr>
              </a:solidFill>
              <a:prstDash val="dashDot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%"/>
                </a:schemeClr>
              </a:solidFill>
              <a:prstDash val="dashDot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%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%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F0BE647-340B-4DD6-80A0-50BEDAE86BE7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26439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%"/>
                </a:schemeClr>
              </a:solidFill>
              <a:prstDash val="dashDot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lg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A391-89B7-4C42-9199-002E1497B1A4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89951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%"/>
                </a:schemeClr>
              </a:solidFill>
              <a:prstDash val="dashDot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lg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%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01544ED-9657-480C-B1DD-7D37CD080868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53802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%"/>
                </a:schemeClr>
              </a:solidFill>
              <a:prstDash val="dashDot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lg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795C-A529-4CF6-9EFC-EB9859C448BB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09691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%"/>
                </a:schemeClr>
              </a:solidFill>
              <a:prstDash val="dashDot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%"/>
                </a:schemeClr>
              </a:solidFill>
              <a:prstDash val="dashDot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EB46060-4630-46C2-9FA4-EB7A1EF0CE16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48301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%"/>
                </a:schemeClr>
              </a:solidFill>
              <a:prstDash val="dashDot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lg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D237445-505B-4408-8408-56F71701F6B8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89468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%"/>
                </a:schemeClr>
              </a:solidFill>
              <a:prstDash val="dashDot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lg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%"/>
              </a:lnSpc>
              <a:buNone/>
              <a:defRPr sz="2200" b="0" cap="all" baseline="0%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%"/>
              </a:lnSpc>
              <a:buNone/>
              <a:defRPr sz="2200" b="0" cap="all" baseline="0%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58CC9F0-4E2A-4F1E-9B94-0EF3CB7459A1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38998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%"/>
                </a:schemeClr>
              </a:solidFill>
              <a:prstDash val="dashDot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lg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F7C1-5E13-4978-9CF8-0D7C8EC9FAB5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85016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335103A-EFAE-4747-8265-BD5CF243442F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63032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%"/>
                </a:schemeClr>
              </a:solidFill>
              <a:prstDash val="dashDot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lg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6546-8DF8-4946-AA24-29C17940032A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16533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%"/>
                </a:schemeClr>
              </a:solidFill>
              <a:prstDash val="dashDot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%"/>
                </a:schemeClr>
              </a:solidFill>
              <a:prstDash val="dashDot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%"/>
              <a:lumOff val="35%"/>
            </a:schemeClr>
          </a:solidFill>
          <a:ln w="9525" cap="sq">
            <a:noFill/>
            <a:miter lim="800%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BC711D-0D1E-47F5-84EE-1AB1FF4919B1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3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DBAD5485-1182-486F-B5F0-783D888A278F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85%"/>
        </a:lnSpc>
        <a:spcBef>
          <a:spcPct val="0%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%"/>
        </a:lnSpc>
        <a:spcBef>
          <a:spcPts val="1000"/>
        </a:spcBef>
        <a:buClr>
          <a:schemeClr val="accent1"/>
        </a:buClr>
        <a:buSzPct val="110%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accent1"/>
        </a:buClr>
        <a:buSzPct val="110%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accent1"/>
        </a:buClr>
        <a:buSzPct val="110%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accent1"/>
        </a:buClr>
        <a:buSzPct val="110%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accent1"/>
        </a:buClr>
        <a:buSzPct val="110%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accent1"/>
        </a:buClr>
        <a:buSzPct val="110%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accent1"/>
        </a:buClr>
        <a:buSzPct val="110%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accent1"/>
        </a:buClr>
        <a:buSzPct val="110%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accent1"/>
        </a:buClr>
        <a:buSzPct val="110%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hyperlink" Target="mailto:pcsijbug@upc.edu.pe" TargetMode="External"/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Relationship Id="rId5" Type="http://purl.oclc.org/ooxml/officeDocument/relationships/image" Target="../media/image2.svg"/><Relationship Id="rId4" Type="http://purl.oclc.org/ooxml/officeDocument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10.png"/><Relationship Id="rId2" Type="http://purl.oclc.org/ooxml/officeDocument/relationships/notesSlide" Target="../notesSlides/notesSlide8.xml"/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9.xml"/><Relationship Id="rId1" Type="http://purl.oclc.org/ooxml/officeDocument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image" Target="../media/image11.png"/><Relationship Id="rId1" Type="http://purl.oclc.org/ooxml/officeDocument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image" Target="../media/image11.png"/><Relationship Id="rId2" Type="http://purl.oclc.org/ooxml/officeDocument/relationships/notesSlide" Target="../notesSlides/notesSlide10.xml"/><Relationship Id="rId1" Type="http://purl.oclc.org/ooxml/officeDocument/relationships/slideLayout" Target="../slideLayouts/slideLayout7.xml"/><Relationship Id="rId6" Type="http://purl.oclc.org/ooxml/officeDocument/relationships/image" Target="../media/image13.png"/><Relationship Id="rId5" Type="http://purl.oclc.org/ooxml/officeDocument/relationships/customXml" Target="../ink/ink1.xml"/><Relationship Id="rId4" Type="http://purl.oclc.org/ooxml/officeDocument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purl.oclc.org/ooxml/officeDocument/relationships/image" Target="../media/image14.png"/><Relationship Id="rId2" Type="http://purl.oclc.org/ooxml/officeDocument/relationships/notesSlide" Target="../notesSlides/notesSlide11.xml"/><Relationship Id="rId1" Type="http://purl.oclc.org/ooxml/officeDocument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customXml" Target="../ink/ink2.xml"/><Relationship Id="rId2" Type="http://purl.oclc.org/ooxml/officeDocument/relationships/notesSlide" Target="../notesSlides/notesSlide12.xml"/><Relationship Id="rId1" Type="http://purl.oclc.org/ooxml/officeDocument/relationships/slideLayout" Target="../slideLayouts/slideLayout2.xml"/><Relationship Id="rId4" Type="http://purl.oclc.org/ooxml/officeDocument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17.png"/><Relationship Id="rId2" Type="http://purl.oclc.org/ooxml/officeDocument/relationships/image" Target="../media/image16.png"/><Relationship Id="rId1" Type="http://purl.oclc.org/ooxml/officeDocument/relationships/slideLayout" Target="../slideLayouts/slideLayout2.xml"/><Relationship Id="rId5" Type="http://purl.oclc.org/ooxml/officeDocument/relationships/image" Target="../media/image19.png"/><Relationship Id="rId4" Type="http://purl.oclc.org/ooxml/officeDocument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purl.oclc.org/ooxml/officeDocument/relationships/image" Target="../media/image21.png"/><Relationship Id="rId2" Type="http://purl.oclc.org/ooxml/officeDocument/relationships/image" Target="../media/image20.png"/><Relationship Id="rId1" Type="http://purl.oclc.org/ooxml/officeDocument/relationships/slideLayout" Target="../slideLayouts/slideLayout7.xml"/><Relationship Id="rId5" Type="http://purl.oclc.org/ooxml/officeDocument/relationships/image" Target="../media/image22.png"/><Relationship Id="rId4" Type="http://purl.oclc.org/ooxml/officeDocument/relationships/customXml" Target="../ink/ink3.xml"/></Relationships>
</file>

<file path=ppt/slides/_rels/slide18.xml.rels><?xml version="1.0" encoding="UTF-8" standalone="yes"?>
<Relationships xmlns="http://schemas.openxmlformats.org/package/2006/relationships"><Relationship Id="rId8" Type="http://purl.oclc.org/ooxml/officeDocument/relationships/image" Target="../media/image26.png"/><Relationship Id="rId3" Type="http://purl.oclc.org/ooxml/officeDocument/relationships/image" Target="../media/image23.jpeg"/><Relationship Id="rId7" Type="http://purl.oclc.org/ooxml/officeDocument/relationships/customXml" Target="../ink/ink4.xml"/><Relationship Id="rId2" Type="http://purl.oclc.org/ooxml/officeDocument/relationships/notesSlide" Target="../notesSlides/notesSlide13.xml"/><Relationship Id="rId1" Type="http://purl.oclc.org/ooxml/officeDocument/relationships/slideLayout" Target="../slideLayouts/slideLayout2.xml"/><Relationship Id="rId6" Type="http://purl.oclc.org/ooxml/officeDocument/relationships/image" Target="../media/image4.jpeg"/><Relationship Id="rId5" Type="http://purl.oclc.org/ooxml/officeDocument/relationships/image" Target="../media/image25.jpeg"/><Relationship Id="rId4" Type="http://purl.oclc.org/ooxml/officeDocument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hyperlink" Target="http://sparkonit.com/es/2013/03/21/emotional-insecurity-cause-aftermath-and-how-to-get-rid-of-it/" TargetMode="External"/><Relationship Id="rId2" Type="http://purl.oclc.org/ooxml/officeDocument/relationships/notesSlide" Target="../notesSlides/notesSlide2.xml"/><Relationship Id="rId1" Type="http://purl.oclc.org/ooxml/officeDocument/relationships/slideLayout" Target="../slideLayouts/slideLayout2.xml"/><Relationship Id="rId5" Type="http://purl.oclc.org/ooxml/officeDocument/relationships/hyperlink" Target="https://conceptodefinicion.de/individuo/" TargetMode="External"/><Relationship Id="rId4" Type="http://purl.oclc.org/ooxml/officeDocument/relationships/hyperlink" Target="https://conceptodefinicion.de/temor/" TargetMode="Externa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notesSlide" Target="../notesSlides/notesSlide3.xml"/><Relationship Id="rId2" Type="http://purl.oclc.org/ooxml/officeDocument/relationships/slideLayout" Target="../slideLayouts/slideLayout2.xml"/><Relationship Id="rId1" Type="http://purl.oclc.org/ooxml/officeDocument/relationships/video" Target="https://www.youtube.com/embed/uz58hg0EJAY" TargetMode="External"/><Relationship Id="rId5" Type="http://purl.oclc.org/ooxml/officeDocument/relationships/image" Target="../media/image4.jpeg"/><Relationship Id="rId4" Type="http://purl.oclc.org/ooxml/officeDocument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.xml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5.jpeg"/><Relationship Id="rId2" Type="http://purl.oclc.org/ooxml/officeDocument/relationships/notesSlide" Target="../notesSlides/notesSlide5.xml"/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notesSlide" Target="../notesSlides/notesSlide6.xml"/><Relationship Id="rId1" Type="http://purl.oclc.org/ooxml/officeDocument/relationships/slideLayout" Target="../slideLayouts/slideLayout2.xml"/><Relationship Id="rId6" Type="http://purl.oclc.org/ooxml/officeDocument/relationships/image" Target="../media/image9.png"/><Relationship Id="rId5" Type="http://purl.oclc.org/ooxml/officeDocument/relationships/image" Target="../media/image8.png"/><Relationship Id="rId4" Type="http://purl.oclc.org/ooxml/officeDocument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7.xml"/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13A04A-104D-4474-943E-F08D367CC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B8B13B-100F-477D-BF8C-4E0F67468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8827DA9-3DCA-4743-A1B9-46C3EEFA5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0B4F698-2DE1-4BB9-BDAB-8FDEEE98B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E5D247A-45D5-4008-95DD-151F92A81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495C0354-49FA-4184-A64C-C42144D35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25F8F3E-30F4-4D79-BBBA-D9DF889A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CAB4EBF0-4FA9-40ED-948D-02FF5E03B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F670714-12CF-47C8-8D91-14A198DE5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CDF78B2-D4A5-4311-B507-3D85C21C5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F8D1279-65AF-4883-8269-E2CB8E50B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18A7BDAC-6C62-4A7A-831D-24654A1DB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6EFC33C-2F65-451F-ADFB-4014CC586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%"/>
                </a:schemeClr>
              </a:solidFill>
              <a:prstDash val="dashDot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B43994E5-EEC9-4933-8237-C99E40B2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%"/>
                </a:schemeClr>
              </a:solidFill>
              <a:prstDash val="dashDot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B11D7CFC-0A9B-4453-ABED-9E760E35C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F589B38-5540-4961-BFFE-E2F77CF6F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996B2A58-5E43-42E1-8B2A-9642199E3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4553910-DD9F-4C3D-BF02-3DD16AE27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6595C7BF-AFE1-4CC5-A8AC-217BF784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351A7B3C-025D-4282-B39D-5B2917427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9FC7288D-61BE-4684-8408-F0C5BC5B7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4EAF9E2-F535-4C56-ABAB-48DD8688D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6509954" cy="4477933"/>
            <a:chOff x="807084" y="1186483"/>
            <a:chExt cx="6509954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C2055AE-60DA-46E8-90DB-4CB5089D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846" y="1186483"/>
              <a:ext cx="6508430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9">
              <a:extLst>
                <a:ext uri="{FF2B5EF4-FFF2-40B4-BE49-F238E27FC236}">
                  <a16:creationId xmlns:a16="http://schemas.microsoft.com/office/drawing/2014/main" id="{DD953787-54F8-44EA-A37E-9FA756ECF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858445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FF9ED56-3E39-4E5C-909A-B8CF96A46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6509954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A2A9E69-91D3-4410-89D0-75502F133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14" y="2075504"/>
            <a:ext cx="6337231" cy="17487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PE" kern="1200" dirty="0">
                <a:latin typeface="+mj-lt"/>
                <a:ea typeface="+mj-ea"/>
                <a:cs typeface="+mj-cs"/>
              </a:rPr>
              <a:t>Conocimiento incierto y razonamiento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6AFC66-0196-4D3E-9884-39D2CF6CC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416" y="3906266"/>
            <a:ext cx="6337230" cy="132258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%"/>
              </a:lnSpc>
              <a:buFont typeface="Arial" panose="020B0604020202020204" pitchFamily="34" charset="0"/>
              <a:buChar char="•"/>
            </a:pPr>
            <a:r>
              <a:rPr lang="en-US" sz="1500" kern="1200" dirty="0">
                <a:latin typeface="+mn-lt"/>
                <a:ea typeface="+mn-ea"/>
                <a:cs typeface="+mn-cs"/>
              </a:rPr>
              <a:t>Jose Luis </a:t>
            </a:r>
            <a:r>
              <a:rPr lang="en-US" sz="1500" kern="1200" dirty="0" err="1">
                <a:latin typeface="+mn-lt"/>
                <a:ea typeface="+mn-ea"/>
                <a:cs typeface="+mn-cs"/>
              </a:rPr>
              <a:t>Bugarin</a:t>
            </a:r>
            <a:r>
              <a:rPr lang="en-US" sz="1500" kern="1200" dirty="0">
                <a:latin typeface="+mn-lt"/>
                <a:ea typeface="+mn-ea"/>
                <a:cs typeface="+mn-cs"/>
              </a:rPr>
              <a:t> / Carlos Flores</a:t>
            </a:r>
          </a:p>
          <a:p>
            <a:pPr indent="-228600">
              <a:lnSpc>
                <a:spcPct val="90%"/>
              </a:lnSpc>
              <a:buFont typeface="Arial" panose="020B0604020202020204" pitchFamily="34" charset="0"/>
              <a:buChar char="•"/>
            </a:pPr>
            <a:r>
              <a:rPr lang="en-US" sz="1500" kern="1200" dirty="0">
                <a:latin typeface="+mn-lt"/>
                <a:ea typeface="+mn-ea"/>
                <a:cs typeface="+mn-cs"/>
              </a:rPr>
              <a:t>Universidad Peruana de </a:t>
            </a:r>
            <a:r>
              <a:rPr lang="en-US" sz="1500" kern="1200" dirty="0" err="1">
                <a:latin typeface="+mn-lt"/>
                <a:ea typeface="+mn-ea"/>
                <a:cs typeface="+mn-cs"/>
              </a:rPr>
              <a:t>Ciencias</a:t>
            </a:r>
            <a:r>
              <a:rPr lang="en-US" sz="15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 err="1">
                <a:latin typeface="+mn-lt"/>
                <a:ea typeface="+mn-ea"/>
                <a:cs typeface="+mn-cs"/>
              </a:rPr>
              <a:t>Aplicadas</a:t>
            </a:r>
            <a:r>
              <a:rPr lang="en-US" sz="1500" kern="1200" dirty="0">
                <a:latin typeface="+mn-lt"/>
                <a:ea typeface="+mn-ea"/>
                <a:cs typeface="+mn-cs"/>
              </a:rPr>
              <a:t> – UPC</a:t>
            </a:r>
          </a:p>
          <a:p>
            <a:pPr indent="-228600">
              <a:lnSpc>
                <a:spcPct val="90%"/>
              </a:lnSpc>
              <a:buFont typeface="Arial" panose="020B0604020202020204" pitchFamily="34" charset="0"/>
              <a:buChar char="•"/>
            </a:pPr>
            <a:r>
              <a:rPr lang="en-US" sz="1500" kern="1200" dirty="0">
                <a:latin typeface="+mn-lt"/>
                <a:ea typeface="+mn-ea"/>
                <a:cs typeface="+mn-cs"/>
                <a:hlinkClick r:id="rId3"/>
              </a:rPr>
              <a:t>pcsijbug@upc.edu.pe – pciscflo@upc.edu.pe</a:t>
            </a:r>
            <a:r>
              <a:rPr lang="en-US" sz="1500" kern="1200" dirty="0">
                <a:latin typeface="+mn-lt"/>
                <a:ea typeface="+mn-ea"/>
                <a:cs typeface="+mn-cs"/>
              </a:rPr>
              <a:t> </a:t>
            </a:r>
          </a:p>
          <a:p>
            <a:pPr indent="-228600">
              <a:lnSpc>
                <a:spcPct val="90%"/>
              </a:lnSpc>
              <a:buFont typeface="Arial" panose="020B0604020202020204" pitchFamily="34" charset="0"/>
              <a:buChar char="•"/>
            </a:pPr>
            <a:endParaRPr lang="en-US" sz="15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D85B1C-351E-49EF-BDB6-051F1B867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1304" y="-6706"/>
            <a:ext cx="4060696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%"/>
              </a:schemeClr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6B4AEAF-44A1-472F-A5C2-CFD9725D8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4279" y="1724732"/>
            <a:ext cx="3417680" cy="3417680"/>
          </a:xfrm>
          <a:prstGeom prst="rect">
            <a:avLst/>
          </a:prstGeom>
          <a:ln w="9525">
            <a:noFill/>
          </a:ln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4CDC68-74A2-4496-7AE4-CE6D7467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92178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6E90B-86CF-63DA-D277-22845E45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Bayes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C0254F-9404-8297-9184-6C8BB9FD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 descr="Teorema de Bayes">
            <a:extLst>
              <a:ext uri="{FF2B5EF4-FFF2-40B4-BE49-F238E27FC236}">
                <a16:creationId xmlns:a16="http://schemas.microsoft.com/office/drawing/2014/main" id="{26C24FB7-C7F7-EB32-FEBC-84F487DE54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030" y="1840409"/>
            <a:ext cx="5353050" cy="2657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E9BDF54-7F89-5D36-CA54-28EC20DA41B0}"/>
              </a:ext>
            </a:extLst>
          </p:cNvPr>
          <p:cNvSpPr txBox="1"/>
          <p:nvPr/>
        </p:nvSpPr>
        <p:spPr>
          <a:xfrm>
            <a:off x="4916775" y="4806367"/>
            <a:ext cx="68856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000" dirty="0"/>
              <a:t>P(A) = que tan probable es el evento A</a:t>
            </a:r>
          </a:p>
          <a:p>
            <a:r>
              <a:rPr lang="es-PE" sz="2000" dirty="0"/>
              <a:t>P(B) =  que tan probable es el evento B</a:t>
            </a:r>
          </a:p>
          <a:p>
            <a:r>
              <a:rPr lang="es-PE" sz="2000" dirty="0"/>
              <a:t>P(A|B) = </a:t>
            </a:r>
            <a:r>
              <a:rPr lang="es-ES" sz="2000" dirty="0"/>
              <a:t>con qué frecuencia sucede A cuando se da B</a:t>
            </a:r>
          </a:p>
          <a:p>
            <a:r>
              <a:rPr lang="es-ES" sz="2000" dirty="0"/>
              <a:t>P(B|A) = con qué frecuencia sucede B cuando se da A</a:t>
            </a:r>
          </a:p>
        </p:txBody>
      </p:sp>
    </p:spTree>
    <p:extLst>
      <p:ext uri="{BB962C8B-B14F-4D97-AF65-F5344CB8AC3E}">
        <p14:creationId xmlns:p14="http://schemas.microsoft.com/office/powerpoint/2010/main" val="2458519819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CB8D8B-98D4-E7B5-59BC-1FF35F91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175F99-C53C-8388-8C87-AA3FEFD06C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9784" y="320040"/>
            <a:ext cx="11862216" cy="5001468"/>
          </a:xfrm>
        </p:spPr>
        <p:txBody>
          <a:bodyPr>
            <a:normAutofit lnSpcReduction="10%"/>
          </a:bodyPr>
          <a:lstStyle/>
          <a:p>
            <a:r>
              <a:rPr lang="es-ES" sz="2800" b="0" i="0" dirty="0">
                <a:solidFill>
                  <a:srgbClr val="000000"/>
                </a:solidFill>
                <a:effectLst/>
                <a:latin typeface="fhybea"/>
              </a:rPr>
              <a:t>Se hizo una encuesta a un grupo grande de personas donde se les preguntaba el genero y si ellos practicaban algún deporte o hacían ejercicio en general, los resultados de la encuesta fueron los siguientes: </a:t>
            </a:r>
            <a:r>
              <a:rPr lang="es-ES" sz="2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fhybea"/>
              </a:rPr>
              <a:t>el 40% por ciento de los encuestados eran hombres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fhybea"/>
              </a:rPr>
              <a:t> y el 60% eran mujeres, de los cuales </a:t>
            </a:r>
            <a:r>
              <a:rPr lang="es-ES" sz="2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fhybea"/>
              </a:rPr>
              <a:t>el 80% de los hombres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fhybea"/>
              </a:rPr>
              <a:t> y el 50% de las mujeres </a:t>
            </a:r>
            <a:r>
              <a:rPr lang="es-ES" sz="2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fhybea"/>
              </a:rPr>
              <a:t>hacían ejercicios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fhybea"/>
              </a:rPr>
              <a:t>.</a:t>
            </a:r>
          </a:p>
          <a:p>
            <a:r>
              <a:rPr lang="es-ES" sz="2800" b="0" i="0" dirty="0">
                <a:solidFill>
                  <a:srgbClr val="000000"/>
                </a:solidFill>
                <a:effectLst/>
                <a:latin typeface="fhybea"/>
              </a:rPr>
              <a:t>¿</a:t>
            </a:r>
            <a:r>
              <a:rPr lang="es-ES" sz="2800" b="1" i="0" dirty="0">
                <a:solidFill>
                  <a:schemeClr val="accent1">
                    <a:lumMod val="60%"/>
                    <a:lumOff val="40%"/>
                  </a:schemeClr>
                </a:solidFill>
                <a:effectLst/>
                <a:latin typeface="fhybea"/>
              </a:rPr>
              <a:t>Cuál es la probabilidad de que al seleccionar a una persona al azar esta sea hombre y a la vez haga ejercicio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fhybea"/>
              </a:rPr>
              <a:t>?, que en este caso se buscaría p(</a:t>
            </a:r>
            <a:r>
              <a:rPr lang="es-ES" sz="2800" b="0" i="0" dirty="0" err="1">
                <a:solidFill>
                  <a:srgbClr val="000000"/>
                </a:solidFill>
                <a:effectLst/>
                <a:latin typeface="fhybea"/>
              </a:rPr>
              <a:t>HnE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fhybea"/>
              </a:rPr>
              <a:t>) siendo H la probabilidad que sea un hombre y E la probabilidad que haga ejercicio, esto se hace simplemente multiplicando las probabilidades y se obtiene el resultado: p(</a:t>
            </a:r>
            <a:r>
              <a:rPr lang="es-ES" sz="2800" b="0" i="0" dirty="0" err="1">
                <a:solidFill>
                  <a:srgbClr val="000000"/>
                </a:solidFill>
                <a:effectLst/>
                <a:latin typeface="fhybea"/>
              </a:rPr>
              <a:t>HnE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fhybea"/>
              </a:rPr>
              <a:t>) :  </a:t>
            </a:r>
            <a:r>
              <a:rPr lang="es-ES" sz="2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fhybea"/>
              </a:rPr>
              <a:t>0.4*0.8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fhybea"/>
              </a:rPr>
              <a:t>=0.32</a:t>
            </a:r>
            <a:endParaRPr lang="es-PE" sz="2800" dirty="0"/>
          </a:p>
          <a:p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957809127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4771B2B-0D79-11EA-A52E-E1BD11EE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F7B0F16-B96D-85DA-062F-24016875952C}"/>
              </a:ext>
            </a:extLst>
          </p:cNvPr>
          <p:cNvSpPr txBox="1"/>
          <p:nvPr/>
        </p:nvSpPr>
        <p:spPr>
          <a:xfrm>
            <a:off x="3642609" y="5792705"/>
            <a:ext cx="559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P(H </a:t>
            </a:r>
            <a:r>
              <a:rPr lang="es-ES" sz="2400" b="1"/>
              <a:t>y haga E</a:t>
            </a:r>
            <a:r>
              <a:rPr lang="es-ES" sz="2400" b="1" dirty="0"/>
              <a:t>) = 0.4*0.8 = 0.32</a:t>
            </a:r>
            <a:endParaRPr lang="es-PE" sz="24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527495-DD29-6F8D-05C1-A08CCA3C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665" y="963395"/>
            <a:ext cx="6943157" cy="43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39456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2A7C04B-46E1-1F99-B7EC-F251B6E8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9F51A50-B74D-1C75-63D9-299C899561F5}"/>
              </a:ext>
            </a:extLst>
          </p:cNvPr>
          <p:cNvSpPr txBox="1"/>
          <p:nvPr/>
        </p:nvSpPr>
        <p:spPr>
          <a:xfrm>
            <a:off x="346647" y="485307"/>
            <a:ext cx="114987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0" i="0" dirty="0">
                <a:solidFill>
                  <a:srgbClr val="000000"/>
                </a:solidFill>
                <a:effectLst/>
                <a:latin typeface="fhybea"/>
              </a:rPr>
              <a:t>Pero </a:t>
            </a:r>
            <a:r>
              <a:rPr lang="es-ES" sz="2800" b="1" i="0" dirty="0">
                <a:solidFill>
                  <a:srgbClr val="000000"/>
                </a:solidFill>
                <a:effectLst/>
                <a:latin typeface="fhybea"/>
              </a:rPr>
              <a:t>el teorema de Bayes se usaría si la pregunta se hace al revés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fhybea"/>
              </a:rPr>
              <a:t>, es decir:¿Cuál es la probabilidad que si se selecciona a alguien que haga ejercicios, esta sea hombre P(H/</a:t>
            </a:r>
            <a:r>
              <a:rPr lang="es-ES" sz="2800" dirty="0">
                <a:solidFill>
                  <a:srgbClr val="000000"/>
                </a:solidFill>
                <a:latin typeface="fhybea"/>
              </a:rPr>
              <a:t>E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fhybea"/>
              </a:rPr>
              <a:t>)?</a:t>
            </a:r>
            <a:endParaRPr lang="es-PE" sz="2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460B750-B76D-AD6E-357A-3C7C8757B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58" y="2200461"/>
            <a:ext cx="6383243" cy="401957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09A89C3-D238-9C40-FCB9-5A20460BD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624" y="1657536"/>
            <a:ext cx="3352800" cy="1085850"/>
          </a:xfrm>
          <a:prstGeom prst="rect">
            <a:avLst/>
          </a:prstGeom>
          <a:solidFill>
            <a:srgbClr val="FFFFFF">
              <a:shade val="85%"/>
            </a:srgbClr>
          </a:solidFill>
          <a:ln w="88900" cap="sq">
            <a:solidFill>
              <a:srgbClr val="FFFFFF"/>
            </a:solidFill>
            <a:miter lim="800%"/>
          </a:ln>
          <a:effectLst>
            <a:outerShdw blurRad="55000" dist="18000" dir="5400000" algn="tl" rotWithShape="0">
              <a:srgbClr val="000000">
                <a:alpha val="40%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186E64B-1D59-9B7E-A983-C25785B0E5A7}"/>
              </a:ext>
            </a:extLst>
          </p:cNvPr>
          <p:cNvSpPr txBox="1"/>
          <p:nvPr/>
        </p:nvSpPr>
        <p:spPr>
          <a:xfrm>
            <a:off x="7180289" y="3177915"/>
            <a:ext cx="48418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1">
                    <a:lumMod val="60%"/>
                    <a:lumOff val="40%"/>
                  </a:schemeClr>
                </a:solidFill>
              </a:rPr>
              <a:t>P(H/E) = P(E/H) P(H)  /  P(E)</a:t>
            </a:r>
          </a:p>
          <a:p>
            <a:endParaRPr lang="es-ES" sz="2000" dirty="0"/>
          </a:p>
          <a:p>
            <a:r>
              <a:rPr lang="es-ES" sz="2000" dirty="0"/>
              <a:t>P(H/E) = 0.8 * 0.4 / (0.8*0.4 + 0.6*0.5)</a:t>
            </a:r>
          </a:p>
          <a:p>
            <a:endParaRPr lang="es-ES" sz="2000" dirty="0"/>
          </a:p>
          <a:p>
            <a:r>
              <a:rPr lang="es-ES" sz="2000" dirty="0"/>
              <a:t>P(H/E) =  0.32 /  0.62</a:t>
            </a:r>
          </a:p>
          <a:p>
            <a:endParaRPr lang="es-ES" sz="2000" dirty="0"/>
          </a:p>
          <a:p>
            <a:r>
              <a:rPr lang="es-ES" sz="2000" dirty="0"/>
              <a:t>P(H/E) = 0.5161</a:t>
            </a:r>
            <a:endParaRPr lang="es-PE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889E23EB-C17A-C343-ABA9-7D90787A0F55}"/>
                  </a:ext>
                </a:extLst>
              </p14:cNvPr>
              <p14:cNvContentPartPr/>
              <p14:nvPr/>
            </p14:nvContentPartPr>
            <p14:xfrm>
              <a:off x="1327320" y="1898640"/>
              <a:ext cx="10325160" cy="337860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889E23EB-C17A-C343-ABA9-7D90787A0F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7960" y="1889280"/>
                <a:ext cx="10343880" cy="33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086933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E6120B1-7D1B-D3D3-4849-F89A8BA2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F29CFF-2D70-EF60-7228-9A3EE0AB1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98" y="640080"/>
            <a:ext cx="6812803" cy="4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44247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D4681-B928-46DD-AB04-60AE1B8C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Resolver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8A0A7D-1C8D-41F3-B4C6-B59598386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973" y="803186"/>
            <a:ext cx="6580347" cy="5194658"/>
          </a:xfrm>
        </p:spPr>
        <p:txBody>
          <a:bodyPr/>
          <a:lstStyle/>
          <a:p>
            <a:pPr algn="just"/>
            <a:r>
              <a:rPr lang="es-ES" dirty="0"/>
              <a:t>Una empresa de celulares tiene dos máquinas A y B. El 54% de los celulares producidos son hechos por la máquina A y el resto por la máquina B. No todos los celulares producidos están en buen estado. La proporción de celulares defectuosos hechos por A es 0.2 y por B es 0.5. </a:t>
            </a:r>
            <a:r>
              <a:rPr lang="es-ES" b="1" dirty="0"/>
              <a:t>¿Cuál es la probabilidad de que un celular haya sido producida por la máquina A sabiendo que es defectuoso ?</a:t>
            </a:r>
          </a:p>
          <a:p>
            <a:pPr algn="just"/>
            <a:r>
              <a:rPr lang="es-PE" dirty="0"/>
              <a:t>P(A|D) = P(D|A) P(A) /P(D)</a:t>
            </a:r>
          </a:p>
          <a:p>
            <a:pPr algn="just"/>
            <a:endParaRPr lang="es-PE" b="1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01728C-D62D-0348-4BB2-1A4551EB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BAED23C3-868A-9471-B9C5-E258D3BB5479}"/>
                  </a:ext>
                </a:extLst>
              </p14:cNvPr>
              <p14:cNvContentPartPr/>
              <p14:nvPr/>
            </p14:nvContentPartPr>
            <p14:xfrm>
              <a:off x="5118120" y="1428840"/>
              <a:ext cx="5829480" cy="342288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BAED23C3-868A-9471-B9C5-E258D3BB54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8760" y="1419480"/>
                <a:ext cx="5848200" cy="344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103854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2DFE5-C662-456D-B3C0-6A7AE0FD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Identificando Eventos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4274B-0260-46E1-B83E-63B9A3D34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A: celular hecho por la máquina A.</a:t>
            </a:r>
          </a:p>
          <a:p>
            <a:r>
              <a:rPr lang="es-ES" dirty="0"/>
              <a:t>B: celular hecho por la máquina B.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D: celular defectuoso</a:t>
            </a:r>
          </a:p>
          <a:p>
            <a:r>
              <a:rPr lang="es-ES" dirty="0"/>
              <a:t>E = -D: celular no defectuoso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Conociendo los complementos defectuoso: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412B35-D1F6-4336-92A5-4D94FFB61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800" y="1509339"/>
            <a:ext cx="1872641" cy="109342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68311F1-FD9D-4EE7-833E-9E0B0941E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009" y="2763225"/>
            <a:ext cx="1943871" cy="13285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B1B5D51-0B8B-4CD9-8D42-D5B7162CB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357" y="5211804"/>
            <a:ext cx="1991003" cy="140037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E99586-4050-41D2-8212-7007A29A7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5054" y="5184848"/>
            <a:ext cx="1905266" cy="1286054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CDE3C8-6332-B4A9-14CB-90F184B3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08528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7C895A-356D-D909-30C1-12C9D9C9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DEBF18D-045D-E60D-7E4C-15CAC76EB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218" y="3301139"/>
            <a:ext cx="4580921" cy="211427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0CB898F-161C-69C2-60A8-251028A35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78" y="480060"/>
            <a:ext cx="5887640" cy="491231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0E0AC28-D2CD-9868-253E-6F8A7750B4D6}"/>
              </a:ext>
            </a:extLst>
          </p:cNvPr>
          <p:cNvSpPr txBox="1"/>
          <p:nvPr/>
        </p:nvSpPr>
        <p:spPr>
          <a:xfrm>
            <a:off x="6774962" y="5395752"/>
            <a:ext cx="48664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 probabilidad de que un celular haya sido hecho por la máquina A, sabiendo que el celular es defectuoso, es de 0.319.</a:t>
            </a:r>
            <a:endParaRPr lang="es-P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05793BA-BB09-B120-121A-501F82508365}"/>
                  </a:ext>
                </a:extLst>
              </p14:cNvPr>
              <p14:cNvContentPartPr/>
              <p14:nvPr/>
            </p14:nvContentPartPr>
            <p14:xfrm>
              <a:off x="1403280" y="469800"/>
              <a:ext cx="8820720" cy="47376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205793BA-BB09-B120-121A-501F825083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3920" y="460440"/>
                <a:ext cx="8839440" cy="47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2052985"/>
      </p:ext>
    </p:extLst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E33438F-5E81-463E-98DF-2C0B9FC83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B6698C3-AF7B-471D-BD31-DFA449F06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0AE4D449-1B6D-4D45-8937-F7808FA79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3515F2C3-EB08-4CCD-9EAD-3BFD58AC4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3D5EA0EE-14E9-4DE8-A792-A7A7274AA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EC9CF95C-7F2C-4190-8CCA-CD755B73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8209569D-FC59-4649-975E-8B89D64B1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3463EF27-01AC-4E44-B98C-6134394A1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4F55D42E-F754-4EDB-8EDD-6BDD5AE4A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6D4188DC-73EF-44AE-9A87-DF7CB133C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2EB7085E-37F8-4AC2-9459-F18D46D09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B014B03A-8E5D-4556-A848-FDD59E695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4273F73C-B21F-4C6E-9028-E053FC50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33385EED-736B-4F0E-B755-C50CDD00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20C84D58-AEF3-427B-AB32-79258A15E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8349E609-0C92-4F91-89B1-5C94C9251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9F4BEC74-0C2A-4036-83A0-E11E5A0E6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66BDD5B6-43ED-40BD-B824-3E5599254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%"/>
                </a:schemeClr>
              </a:solidFill>
              <a:prstDash val="dashDot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4BEE8984-3002-430C-BAA3-07B5A9E4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lg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ECDED835-8808-4547-B671-A4B145693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6945339E-DF1D-402A-B895-C3D5A7B6A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E9A8615A-6F1F-4407-AF1F-543B0F793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0901BB97-6793-45AF-8544-6A1F1D416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3F3FAF1D-1278-4A37-ABCF-337384CA2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3" y="1047102"/>
            <a:ext cx="4484074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81E68E0-B98F-44E8-B1A7-A7631A3D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296" y="0"/>
            <a:ext cx="610106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%"/>
              </a:schemeClr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30" name="Picture 6" descr="21 Blackjack ~ Ya no me aburro más">
            <a:extLst>
              <a:ext uri="{FF2B5EF4-FFF2-40B4-BE49-F238E27FC236}">
                <a16:creationId xmlns:a16="http://schemas.microsoft.com/office/drawing/2014/main" id="{99B81EF5-23AE-4E74-B77A-4437942E3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6160" y="539516"/>
            <a:ext cx="2570734" cy="250646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29075BC-3406-4624-9F6F-55BEB874B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8272" y="828118"/>
            <a:ext cx="2572349" cy="192926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Isosceles Triangle 22">
            <a:extLst>
              <a:ext uri="{FF2B5EF4-FFF2-40B4-BE49-F238E27FC236}">
                <a16:creationId xmlns:a16="http://schemas.microsoft.com/office/drawing/2014/main" id="{7AFDCCA6-0059-4AD6-A4C5-2EC02B877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75727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36CCAC-B11A-45AC-AD69-53AB301EC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4483251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3776C8-69E4-422E-8714-A0D4C78E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4318879" cy="1072378"/>
          </a:xfrm>
        </p:spPr>
        <p:txBody>
          <a:bodyPr anchor="ctr">
            <a:normAutofit/>
          </a:bodyPr>
          <a:lstStyle/>
          <a:p>
            <a:r>
              <a:rPr lang="es-PE" sz="3600"/>
              <a:t>Películas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28DFD7-C978-4580-A65B-A012B28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4319535" cy="2683606"/>
          </a:xfrm>
        </p:spPr>
        <p:txBody>
          <a:bodyPr>
            <a:normAutofit/>
          </a:bodyPr>
          <a:lstStyle/>
          <a:p>
            <a:endParaRPr lang="es-PE" sz="1600">
              <a:solidFill>
                <a:srgbClr val="FFFFFE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C90B6D-7062-4F0F-9358-F60382EA2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729" y="3587191"/>
            <a:ext cx="3939838" cy="295487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28AA18-9A20-771B-3C45-CCFD7700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35" name="Picture 2" descr="Thomas Bayes. Un reverendo, un teorema y múltiples aplicaciones - Hablando  de Ciencia">
            <a:extLst>
              <a:ext uri="{FF2B5EF4-FFF2-40B4-BE49-F238E27FC236}">
                <a16:creationId xmlns:a16="http://schemas.microsoft.com/office/drawing/2014/main" id="{621C4462-7D4E-6893-6272-8EC84BF8E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590" y="2789239"/>
            <a:ext cx="3489867" cy="260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B61965BF-6C5E-9DD0-20C9-8C609F972B8E}"/>
              </a:ext>
            </a:extLst>
          </p:cNvPr>
          <p:cNvSpPr txBox="1"/>
          <p:nvPr/>
        </p:nvSpPr>
        <p:spPr>
          <a:xfrm>
            <a:off x="1296591" y="5061138"/>
            <a:ext cx="292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Thomas Bayes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B9D2AC1-3CA5-4975-FE63-3202CB3B883A}"/>
                  </a:ext>
                </a:extLst>
              </p14:cNvPr>
              <p14:cNvContentPartPr/>
              <p14:nvPr/>
            </p14:nvContentPartPr>
            <p14:xfrm>
              <a:off x="7512120" y="1079640"/>
              <a:ext cx="3283200" cy="368964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B9D2AC1-3CA5-4975-FE63-3202CB3B88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02760" y="1070280"/>
                <a:ext cx="3301920" cy="37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1726906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D2F39-407C-4740-B37A-E9FB5F6E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509CBC-B9EA-49A6-97B5-4423FBF99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Incertidumbre</a:t>
            </a:r>
          </a:p>
          <a:p>
            <a:r>
              <a:rPr lang="es-PE" dirty="0"/>
              <a:t>Aplicaciones del teorema de </a:t>
            </a:r>
            <a:r>
              <a:rPr lang="es-PE" dirty="0" err="1"/>
              <a:t>bayes</a:t>
            </a:r>
            <a:endParaRPr lang="es-PE" dirty="0"/>
          </a:p>
          <a:p>
            <a:r>
              <a:rPr lang="es-PE" dirty="0"/>
              <a:t>Entendiendo el teorema de </a:t>
            </a:r>
            <a:r>
              <a:rPr lang="es-PE" dirty="0" err="1"/>
              <a:t>bayes</a:t>
            </a:r>
            <a:endParaRPr lang="es-PE" dirty="0"/>
          </a:p>
          <a:p>
            <a:r>
              <a:rPr lang="es-PE" dirty="0"/>
              <a:t>Leyendo el formato de probabilidad</a:t>
            </a:r>
          </a:p>
          <a:p>
            <a:r>
              <a:rPr lang="es-PE" dirty="0"/>
              <a:t>Ejemplos de entendimiento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C05B74-B75A-A285-F516-021A9DA8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98307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65255F2-03C7-48D4-B5DC-9C919C1D4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Incertidumbre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4D60F52-A9C4-42D7-B9CA-E4D06A204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78EC525-2EC2-3A89-C928-850F7FC3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70315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1A641-8945-43CE-AC4E-A8BADB0C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¿Que es Incertidumbre</a:t>
            </a:r>
            <a:r>
              <a:rPr lang="en-US" dirty="0"/>
              <a:t>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9C3965-BD97-4AB8-9743-BCC7B769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b="1" dirty="0"/>
              <a:t>situación de desconocimiento que se tiene acerca de lo que sucederá en el futuro</a:t>
            </a:r>
          </a:p>
          <a:p>
            <a:pPr algn="just"/>
            <a:r>
              <a:rPr lang="es-ES" b="1" dirty="0"/>
              <a:t>La incertidumbre es algo que siempre va a estar presente en la vida de las personas, es una sensación de </a:t>
            </a:r>
            <a:r>
              <a:rPr lang="es-ES" b="1" dirty="0">
                <a:hlinkClick r:id="rId3" tooltip=" Inseguridad emocional - sparkonit.com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inseguridad</a:t>
            </a:r>
            <a:r>
              <a:rPr lang="es-ES" b="1" dirty="0"/>
              <a:t>, de </a:t>
            </a:r>
            <a:r>
              <a:rPr lang="es-E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temor</a:t>
            </a:r>
            <a:r>
              <a:rPr lang="es-ES" b="1" dirty="0"/>
              <a:t>, de titubeo, que muchas veces hace que el </a:t>
            </a:r>
            <a:r>
              <a:rPr lang="es-ES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individuo</a:t>
            </a:r>
            <a:r>
              <a:rPr lang="es-ES" b="1" dirty="0"/>
              <a:t> paralice momentáneamente alguna actividad, hasta tanto la situación sea más clara y confiable.</a:t>
            </a:r>
          </a:p>
          <a:p>
            <a:pPr algn="just"/>
            <a:r>
              <a:rPr lang="es-ES" b="1" dirty="0"/>
              <a:t>Desde una perspectiva estadística, la incertidumbre hace </a:t>
            </a:r>
            <a:r>
              <a:rPr lang="es-ES" b="1" dirty="0">
                <a:solidFill>
                  <a:schemeClr val="accent1">
                    <a:lumMod val="60%"/>
                    <a:lumOff val="40%"/>
                  </a:schemeClr>
                </a:solidFill>
              </a:rPr>
              <a:t>imposible determinar las causas que originan un efecto específico, por lo que solo debe ser tomado en consideración la aleatoriedad y probabilidad.</a:t>
            </a:r>
            <a:endParaRPr lang="es-PE" b="1" dirty="0">
              <a:solidFill>
                <a:schemeClr val="accent1">
                  <a:lumMod val="60%"/>
                  <a:lumOff val="40%"/>
                </a:schemeClr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45C612-2990-3EF8-1A27-7DD020EE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83851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E56CF3-26B9-4D5A-96C0-31E3E53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61D94F-EA5C-4330-8A35-483A7E589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BF6168A-9E65-4524-A92C-534967C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3494CE7-F2DE-46D5-AC7D-30071BCCB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1F5A2CE-439D-4922-961F-6A986BDF2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C9BAAB3-1FB8-4A81-863E-A05ED7828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A50AFC3-F23E-4058-8D71-9BD07AEA2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82B2B33-19FD-402E-8E35-A8E867FB9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FA38FB1-0238-4631-84CC-766DC76EE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516460F-0122-450D-8257-E27F8E553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95CF39E3-8AA8-482D-9C7E-B472D289F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97A3F66-FF49-4C69-91A4-018DFDCA4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EF2CA154-6FAF-4F24-833A-C327B1030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5E949B0-6D59-4E0C-A2F6-6D9884204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E77593D-3B3D-4BEC-9B83-C7556559C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B8550CF-4B41-4509-9CBF-E0EEFEB9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0DA9124-2618-4DA7-AE4A-B228BD9C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6741AAD5-45BA-4FDA-AEDF-3337296B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%"/>
                </a:schemeClr>
              </a:solidFill>
              <a:prstDash val="dashDot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56D020-0FBC-4705-9EF0-009EE9E7B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lg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5DD03962-6BCE-4284-B97A-851C4BC69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BFC97152-3801-4E0D-B746-0F7DFBC6D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9FFD9BF-F64C-425B-8E0B-CA0F1B466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C6ED711B-36ED-4173-AB44-8C86ADF0F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56F45B4-234D-4F59-AF8D-9A8AFB94D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8E6E23-45CE-445A-904E-62F785DA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%"/>
              </a:schemeClr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Isosceles Triangle 22">
            <a:extLst>
              <a:ext uri="{FF2B5EF4-FFF2-40B4-BE49-F238E27FC236}">
                <a16:creationId xmlns:a16="http://schemas.microsoft.com/office/drawing/2014/main" id="{E5FE8003-E652-491E-9169-0097F83C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C66091-68FA-4006-8A27-64016814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3DD120-9FA9-437A-880E-6AE5111F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es-PE" sz="3600"/>
              <a:t>Aplicaciones Teorema de Bayes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A3939-3A63-4F5B-A23F-4BD49D970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r>
              <a:rPr lang="es-PE" sz="1600" dirty="0">
                <a:solidFill>
                  <a:srgbClr val="FFFFFE"/>
                </a:solidFill>
              </a:rPr>
              <a:t>Estudio de enfermedades</a:t>
            </a:r>
          </a:p>
          <a:p>
            <a:r>
              <a:rPr lang="es-PE" sz="1600" dirty="0">
                <a:solidFill>
                  <a:srgbClr val="FFFFFE"/>
                </a:solidFill>
              </a:rPr>
              <a:t>Alta Tecnología, software basado en el conocimiento</a:t>
            </a:r>
          </a:p>
          <a:p>
            <a:r>
              <a:rPr lang="es-PE" sz="1600" dirty="0">
                <a:solidFill>
                  <a:srgbClr val="FFFFFE"/>
                </a:solidFill>
              </a:rPr>
              <a:t>Clasificador de </a:t>
            </a:r>
            <a:r>
              <a:rPr lang="es-PE" sz="1600" dirty="0" err="1">
                <a:solidFill>
                  <a:srgbClr val="FFFFFE"/>
                </a:solidFill>
              </a:rPr>
              <a:t>Naive</a:t>
            </a:r>
            <a:r>
              <a:rPr lang="es-PE" sz="1600" dirty="0">
                <a:solidFill>
                  <a:srgbClr val="FFFFFE"/>
                </a:solidFill>
              </a:rPr>
              <a:t> – Bayes (machine </a:t>
            </a:r>
            <a:r>
              <a:rPr lang="es-PE" sz="1600" dirty="0" err="1">
                <a:solidFill>
                  <a:srgbClr val="FFFFFE"/>
                </a:solidFill>
              </a:rPr>
              <a:t>learning</a:t>
            </a:r>
            <a:r>
              <a:rPr lang="es-PE" sz="1600" dirty="0">
                <a:solidFill>
                  <a:srgbClr val="FFFFFE"/>
                </a:solidFill>
              </a:rPr>
              <a:t>)</a:t>
            </a:r>
          </a:p>
          <a:p>
            <a:pPr marL="0" indent="0">
              <a:buNone/>
            </a:pPr>
            <a:endParaRPr lang="es-PE" sz="1600" dirty="0">
              <a:solidFill>
                <a:srgbClr val="FFFFFE"/>
              </a:solidFill>
            </a:endParaRPr>
          </a:p>
          <a:p>
            <a:endParaRPr lang="es-PE" sz="1600" dirty="0">
              <a:solidFill>
                <a:srgbClr val="FFFFFE"/>
              </a:solidFill>
            </a:endParaRPr>
          </a:p>
          <a:p>
            <a:endParaRPr lang="es-PE" sz="1600" dirty="0">
              <a:solidFill>
                <a:srgbClr val="FFFFFE"/>
              </a:solidFill>
            </a:endParaRPr>
          </a:p>
          <a:p>
            <a:endParaRPr lang="es-PE" sz="1600" dirty="0">
              <a:solidFill>
                <a:srgbClr val="FFFFFE"/>
              </a:solidFill>
            </a:endParaRPr>
          </a:p>
        </p:txBody>
      </p:sp>
      <p:pic>
        <p:nvPicPr>
          <p:cNvPr id="4" name="Elementos multimedia en línea 3" title="21 Black Jack - Cambio de variable">
            <a:hlinkClick r:id="" action="ppaction://media"/>
            <a:extLst>
              <a:ext uri="{FF2B5EF4-FFF2-40B4-BE49-F238E27FC236}">
                <a16:creationId xmlns:a16="http://schemas.microsoft.com/office/drawing/2014/main" id="{0885EDE6-2AA7-49B6-BFEE-5E326DFCDE1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899389" y="3587191"/>
            <a:ext cx="3939838" cy="295487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6DA607-5695-2E1F-D413-444A45D3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34" name="Picture 2" descr="Thomas Bayes. Un reverendo, un teorema y múltiples aplicaciones - Hablando  de Ciencia">
            <a:extLst>
              <a:ext uri="{FF2B5EF4-FFF2-40B4-BE49-F238E27FC236}">
                <a16:creationId xmlns:a16="http://schemas.microsoft.com/office/drawing/2014/main" id="{9B4B92C4-4912-DDB3-6F02-8ABAEA7B7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520" y="786430"/>
            <a:ext cx="3392999" cy="253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A3B63A26-6E2F-5431-2D34-BDB313B4D2FD}"/>
              </a:ext>
            </a:extLst>
          </p:cNvPr>
          <p:cNvSpPr txBox="1"/>
          <p:nvPr/>
        </p:nvSpPr>
        <p:spPr>
          <a:xfrm>
            <a:off x="7978980" y="380484"/>
            <a:ext cx="262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Thomas Bayes</a:t>
            </a:r>
          </a:p>
        </p:txBody>
      </p:sp>
    </p:spTree>
    <p:extLst>
      <p:ext uri="{BB962C8B-B14F-4D97-AF65-F5344CB8AC3E}">
        <p14:creationId xmlns:p14="http://schemas.microsoft.com/office/powerpoint/2010/main" val="3395307982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B194E-1987-4DC8-8BEA-43CE3ECC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Probabilidad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FD1710-861F-4943-85FF-795039E2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>
                <a:solidFill>
                  <a:srgbClr val="3D3B49"/>
                </a:solidFill>
                <a:latin typeface="Noto serif" panose="02020600060500020200" pitchFamily="18" charset="0"/>
              </a:rPr>
              <a:t>U</a:t>
            </a:r>
            <a:r>
              <a:rPr lang="es-ES" sz="2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na </a:t>
            </a:r>
            <a:r>
              <a:rPr lang="es-ES" sz="2800" b="1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probabilidad</a:t>
            </a:r>
            <a:r>
              <a:rPr lang="es-ES" sz="2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es una fracción de un conjunto finito.</a:t>
            </a:r>
            <a:endParaRPr lang="es-PE" sz="28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22B7A4-1E51-F8C0-F256-BF5643CB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52967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%"/>
                </a:schemeClr>
              </a:solidFill>
              <a:prstDash val="dashDot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%"/>
                </a:schemeClr>
              </a:solidFill>
              <a:prstDash val="dashDot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DA04DBF5-8916-4A95-8F12-870B9CFB9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73762E0-2DD8-45BD-9EB6-CA5154A51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B9FD3837-AEE7-4B5B-82B3-3951DE1B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F778B3BD-7B76-4989-BB6C-F50B089C3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DC77AAC1-76D2-46B0-AE46-91C8C3AC5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1BB54049-1401-43CD-A970-1E026BD5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55EDB9E9-84DE-4BC8-9D3C-A02B90B96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2C96582F-8723-44BC-BDC1-62D8FBDE3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DC381B08-A485-45D0-8C29-C2AB10B04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DBB2158D-DAF7-4689-A44E-3E5032B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5AC96EEC-F774-41C8-8679-C1217EC5E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ED08285C-CDBB-4DD6-A69D-4432B668A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87BB7B9B-327A-4D4D-AB93-11CB044AC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%"/>
                </a:schemeClr>
              </a:solidFill>
              <a:prstDash val="dashDot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360F57D7-4501-41A6-BA54-99E121136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%"/>
                </a:schemeClr>
              </a:solidFill>
              <a:prstDash val="dashDot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C37AD4AC-CE9F-4C58-A4E2-D48E2FA82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15EE3167-7FBB-48A3-8450-E72B525E8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C23095D8-5DD6-4F0A-BD74-ED5FB47F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2A1F0E1B-819A-4255-B8AF-08110616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B167A410-29E3-4850-BEDC-B1362187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C809901A-3E02-4D2E-93C9-3F527EE97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dash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6CD60056-ABC2-4076-B99B-A10B08D5F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%"/>
                </a:schemeClr>
              </a:solidFill>
              <a:prstDash val="solid"/>
              <a:miter lim="800%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50" name="Picture 2" descr="Imagen que contiene cuarto&#10;&#10;Descripción generada automáticamente">
            <a:extLst>
              <a:ext uri="{FF2B5EF4-FFF2-40B4-BE49-F238E27FC236}">
                <a16:creationId xmlns:a16="http://schemas.microsoft.com/office/drawing/2014/main" id="{41FDC368-DAFE-4126-B724-2BFDEA97D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0.001%" b="3.423%"/>
          <a:stretch/>
        </p:blipFill>
        <p:spPr bwMode="auto">
          <a:xfrm>
            <a:off x="1" y="10"/>
            <a:ext cx="12191695" cy="412099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47EAB90-DF6D-419E-92FC-8F9B900DA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21" name="Isosceles Triangle 39">
              <a:extLst>
                <a:ext uri="{FF2B5EF4-FFF2-40B4-BE49-F238E27FC236}">
                  <a16:creationId xmlns:a16="http://schemas.microsoft.com/office/drawing/2014/main" id="{631BC384-797E-4F79-A628-36053708B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1972066-EBE9-40A7-9650-AF6A838AC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DF40BF-F948-477B-B1AB-0F455B56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%"/>
              </a:lnSpc>
            </a:pPr>
            <a:r>
              <a:rPr lang="en-US" sz="3700"/>
              <a:t>¿Cual es la probabilidad que ganes la loteria?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B88B97-C3A1-4DEE-BE77-A2D9ECF9A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83" y="5021137"/>
            <a:ext cx="8833654" cy="522636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 algn="ctr">
              <a:lnSpc>
                <a:spcPct val="100%"/>
              </a:lnSpc>
              <a:buNone/>
            </a:pPr>
            <a:r>
              <a:rPr lang="en-US" sz="1600">
                <a:solidFill>
                  <a:srgbClr val="FFFEFF"/>
                </a:solidFill>
              </a:rPr>
              <a:t>Para ganar la lotería, necesitas elegir 6 números con valores entre 1 y 50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E209F3-2989-9D1F-8D45-01CC74AE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9315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9523F-7008-4117-82A3-7038D98E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Calculando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63F8FE7-5176-4E56-BF81-F55A8AFDE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3990448"/>
            <a:ext cx="4839375" cy="56205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3191D05-304D-42CF-9819-EE320B803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325" y="1021002"/>
            <a:ext cx="2438740" cy="265784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C5D6500-317C-440D-A6E0-DAC85688F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605" y="4864101"/>
            <a:ext cx="3858163" cy="3143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2115A9-276B-4D5A-B740-380AFF7EE3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6922" y="5552676"/>
            <a:ext cx="1457528" cy="266737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6B41ED2-8804-D65A-90DF-B2393359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01127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D73D7-041D-46C1-AEE8-B4903CA2AE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4115" y="480060"/>
            <a:ext cx="10488612" cy="1190625"/>
          </a:xfrm>
        </p:spPr>
        <p:txBody>
          <a:bodyPr>
            <a:normAutofit/>
          </a:bodyPr>
          <a:lstStyle/>
          <a:p>
            <a:r>
              <a:rPr lang="es-PE" dirty="0">
                <a:solidFill>
                  <a:schemeClr val="tx2"/>
                </a:solidFill>
              </a:rPr>
              <a:t>Teorema de Bayes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5ED4B420-02B1-47EF-A07F-FEA551E536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62800" y="2228850"/>
            <a:ext cx="5029200" cy="3700463"/>
          </a:xfrm>
        </p:spPr>
        <p:txBody>
          <a:bodyPr>
            <a:normAutofit/>
          </a:bodyPr>
          <a:lstStyle/>
          <a:p>
            <a:r>
              <a:rPr lang="es-PE" dirty="0"/>
              <a:t>Este teorema lo usamos para encontrar probabilidades</a:t>
            </a:r>
          </a:p>
          <a:p>
            <a:r>
              <a:rPr lang="es-PE" dirty="0"/>
              <a:t>P(A|B) = P(A)P(B|A)/P(B)</a:t>
            </a:r>
          </a:p>
          <a:p>
            <a:r>
              <a:rPr lang="es-PE" dirty="0"/>
              <a:t>P(A) = que tan probable es el evento A</a:t>
            </a:r>
          </a:p>
          <a:p>
            <a:r>
              <a:rPr lang="es-PE" dirty="0"/>
              <a:t>P(B) =  que tan probable es el evento B</a:t>
            </a:r>
          </a:p>
          <a:p>
            <a:r>
              <a:rPr lang="es-PE" dirty="0"/>
              <a:t>P(A|B) = </a:t>
            </a:r>
            <a:r>
              <a:rPr lang="es-ES" dirty="0"/>
              <a:t>con qué frecuencia sucede A cuando se da B</a:t>
            </a:r>
          </a:p>
          <a:p>
            <a:r>
              <a:rPr lang="es-ES" dirty="0"/>
              <a:t>P(B|A) = con qué frecuencia sucede B cuando se da A</a:t>
            </a:r>
          </a:p>
          <a:p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2080AE-C50D-4645-8939-1815EA32B019}"/>
              </a:ext>
            </a:extLst>
          </p:cNvPr>
          <p:cNvSpPr txBox="1"/>
          <p:nvPr/>
        </p:nvSpPr>
        <p:spPr>
          <a:xfrm>
            <a:off x="344775" y="2647920"/>
            <a:ext cx="64411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Podemos calcular la probabilidad de un suceso A, sabiendo además que ese A cumple cierta característica que condiciona su probabilidad.</a:t>
            </a:r>
          </a:p>
          <a:p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El teorema de Bayes entiende la probabilidad de forma inversa al teorema de la probabilidad total. </a:t>
            </a:r>
          </a:p>
          <a:p>
            <a:r>
              <a:rPr lang="es-E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El teorema de la probabilidad total hace inferencia sobre un suceso B, a partir de los resultados de los sucesos A.</a:t>
            </a:r>
          </a:p>
          <a:p>
            <a:r>
              <a:rPr lang="es-E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Por su parte, Bayes calcula la probabilidad de A condicionado a B.</a:t>
            </a:r>
            <a:endParaRPr lang="es-PE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A8436E-F883-29A8-D90F-6D37DEE6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8623"/>
      </p:ext>
    </p:extLst>
  </p:cSld>
  <p:clrMapOvr>
    <a:masterClrMapping/>
  </p:clrMapOvr>
</p:sld>
</file>

<file path=ppt/theme/theme1.xml><?xml version="1.0" encoding="utf-8"?>
<a:theme xmlns:a="http://purl.oclc.org/ooxml/drawingml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%">
              <a:schemeClr val="phClr">
                <a:tint val="62%"/>
                <a:alpha val="60%"/>
                <a:satMod val="109%"/>
                <a:lumMod val="110%"/>
              </a:schemeClr>
            </a:gs>
            <a:gs pos="100%">
              <a:schemeClr val="phClr">
                <a:tint val="78%"/>
                <a:alpha val="92%"/>
                <a:satMod val="109%"/>
                <a:lumMod val="100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98%"/>
                <a:satMod val="110%"/>
                <a:lumMod val="104%"/>
              </a:schemeClr>
            </a:gs>
            <a:gs pos="69%">
              <a:schemeClr val="phClr">
                <a:shade val="84%"/>
                <a:satMod val="130%"/>
                <a:lumMod val="92%"/>
              </a:schemeClr>
            </a:gs>
            <a:gs pos="100%">
              <a:schemeClr val="phClr">
                <a:shade val="76%"/>
                <a:satMod val="130%"/>
                <a:lumMod val="88%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%"/>
            </a:schemeClr>
          </a:solidFill>
          <a:prstDash val="solid"/>
        </a:ln>
        <a:ln w="15875" cap="flat" cmpd="sng" algn="ctr">
          <a:solidFill>
            <a:schemeClr val="phClr">
              <a:shade val="90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%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%">
              <a:schemeClr val="phClr">
                <a:tint val="94%"/>
                <a:lumMod val="116%"/>
              </a:schemeClr>
            </a:gs>
            <a:gs pos="100%">
              <a:schemeClr val="phClr">
                <a:tint val="98%"/>
                <a:shade val="86%"/>
                <a:satMod val="90%"/>
                <a:lumMod val="88%"/>
              </a:schemeClr>
            </a:gs>
          </a:gsLst>
          <a:path path="circle">
            <a:fillToRect l="50%" t="15%" r="50%" b="169%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purl.oclc.org/ooxml/drawingml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purl.oclc.org/ooxml/officeDocument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purl.oclc.org/ooxml/officeDocument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purl.oclc.org/ooxml/officeDocument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EE0C9F033A9F49BCE365F9679984A0" ma:contentTypeVersion="10" ma:contentTypeDescription="Create a new document." ma:contentTypeScope="" ma:versionID="408797b7b02a539314bfe261249bfb02">
  <xsd:schema xmlns:xsd="http://www.w3.org/2001/XMLSchema" xmlns:xs="http://www.w3.org/2001/XMLSchema" xmlns:p="http://schemas.microsoft.com/office/2006/metadata/properties" xmlns:ns3="c6a036c2-968e-4a48-8061-60d0339d0b62" xmlns:ns4="0a09d511-85e3-42a1-8a42-a71556af05f5" targetNamespace="http://schemas.microsoft.com/office/2006/metadata/properties" ma:root="true" ma:fieldsID="dfd3ad8f28365d43d9f34d12e9f4cd25" ns3:_="" ns4:_="">
    <xsd:import namespace="c6a036c2-968e-4a48-8061-60d0339d0b62"/>
    <xsd:import namespace="0a09d511-85e3-42a1-8a42-a71556af05f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a036c2-968e-4a48-8061-60d0339d0b6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09d511-85e3-42a1-8a42-a71556af05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purl.oclc.org/ooxml/officeDocument/customXml" ds:itemID="{E3283D1B-D989-48A3-991B-88488ACC25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a036c2-968e-4a48-8061-60d0339d0b62"/>
    <ds:schemaRef ds:uri="0a09d511-85e3-42a1-8a42-a71556af05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purl.oclc.org/ooxml/officeDocument/customXml" ds:itemID="{31EC48C3-7AE8-4AD6-8E5F-B20C697FE7DC}">
  <ds:schemaRefs>
    <ds:schemaRef ds:uri="http://schemas.microsoft.com/sharepoint/v3/contenttype/forms"/>
  </ds:schemaRefs>
</ds:datastoreItem>
</file>

<file path=customXml/itemProps3.xml><?xml version="1.0" encoding="utf-8"?>
<ds:datastoreItem xmlns:ds="http://purl.oclc.org/ooxml/officeDocument/customXml" ds:itemID="{2CD9ABFD-BC95-4CD3-AC8D-FCBD3AC7ED58}">
  <ds:schemaRefs>
    <ds:schemaRef ds:uri="http://schemas.microsoft.com/office/infopath/2007/PartnerControls"/>
    <ds:schemaRef ds:uri="c6a036c2-968e-4a48-8061-60d0339d0b62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0a09d511-85e3-42a1-8a42-a71556af05f5"/>
    <ds:schemaRef ds:uri="http://purl.org/dc/dcmitype/"/>
  </ds:schemaRefs>
</ds:datastoreItem>
</file>

<file path=docProps/app.xml><?xml version="1.0" encoding="utf-8"?>
<Properties xmlns="http://purl.oclc.org/ooxml/officeDocument/extendedProperties" xmlns:vt="http://purl.oclc.org/ooxml/officeDocument/docPropsVTypes">
  <TotalTime>1878</TotalTime>
  <Words>988</Words>
  <Application>Microsoft Office PowerPoint</Application>
  <PresentationFormat>Panorámica</PresentationFormat>
  <Paragraphs>107</Paragraphs>
  <Slides>18</Slides>
  <Notes>13</Notes>
  <HiddenSlides>0</HiddenSlides>
  <MMClips>1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fhybea</vt:lpstr>
      <vt:lpstr>Noto serif</vt:lpstr>
      <vt:lpstr>Open Sans</vt:lpstr>
      <vt:lpstr>Rockwell</vt:lpstr>
      <vt:lpstr>Verdana</vt:lpstr>
      <vt:lpstr>Wingdings</vt:lpstr>
      <vt:lpstr>Atlas</vt:lpstr>
      <vt:lpstr>Conocimiento incierto y razonamiento</vt:lpstr>
      <vt:lpstr>Agenda</vt:lpstr>
      <vt:lpstr>Incertidumbre</vt:lpstr>
      <vt:lpstr>¿Que es Incertidumbre?</vt:lpstr>
      <vt:lpstr>Aplicaciones Teorema de Bayes</vt:lpstr>
      <vt:lpstr>Probabilidad</vt:lpstr>
      <vt:lpstr>¿Cual es la probabilidad que ganes la loteria?</vt:lpstr>
      <vt:lpstr>Calculando</vt:lpstr>
      <vt:lpstr>Teorema de Bayes</vt:lpstr>
      <vt:lpstr>Bayes</vt:lpstr>
      <vt:lpstr>Presentación de PowerPoint</vt:lpstr>
      <vt:lpstr>Presentación de PowerPoint</vt:lpstr>
      <vt:lpstr>Presentación de PowerPoint</vt:lpstr>
      <vt:lpstr>Presentación de PowerPoint</vt:lpstr>
      <vt:lpstr>Resolver</vt:lpstr>
      <vt:lpstr>Identificando Eventos</vt:lpstr>
      <vt:lpstr>Presentación de PowerPoint</vt:lpstr>
      <vt:lpstr>Películas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Teorema de Bayes</dc:title>
  <dc:creator>Jose Luis Bugarin</dc:creator>
  <cp:lastModifiedBy>PCISCFLO (FLORES ORIHUELA, CARLOS ALBERTO)</cp:lastModifiedBy>
  <cp:revision>8</cp:revision>
  <dcterms:created xsi:type="dcterms:W3CDTF">2020-03-23T23:41:27Z</dcterms:created>
  <dcterms:modified xsi:type="dcterms:W3CDTF">2022-06-02T02:47:42Z</dcterms:modified>
</cp:coreProperties>
</file>