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82" r:id="rId4"/>
    <p:sldId id="280" r:id="rId5"/>
    <p:sldId id="283" r:id="rId6"/>
    <p:sldId id="265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68D6B-FBA1-4E1D-8B5B-FF18010E29E0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0C7CD-D393-45F2-B0BC-42E299A310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5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58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69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21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914399" y="1152810"/>
            <a:ext cx="10472057" cy="1111419"/>
          </a:xfrm>
          <a:prstGeom prst="rect">
            <a:avLst/>
          </a:prstGeom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approach to detect SSL vulnerabilities in Android applications</a:t>
            </a:r>
            <a:endParaRPr lang="en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914400" y="2264229"/>
            <a:ext cx="10363200" cy="398620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Veeramachaneni, Yugandhar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Prachi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CSCI-B 649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Malware: Threat and Defense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 lang="en" sz="20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81814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9"/>
            <a:ext cx="10417628" cy="329836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(Secure Socket Layer):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over the internet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Versions: 1.0, 2.0, 3.0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Vulnerability: version 3.0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POODLE attack: Padding Oracle On Downgraded Legacy Encryption</a:t>
            </a:r>
          </a:p>
          <a:p>
            <a:pPr marL="7397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3.0</a:t>
            </a:r>
          </a:p>
          <a:p>
            <a:pPr marL="7397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9"/>
            <a:ext cx="10417628" cy="431074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3.0 on the client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server; clients/servers don’t support TLS 1.0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anti-POODLE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splitting: </a:t>
            </a:r>
          </a:p>
          <a:p>
            <a:pPr marL="7397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records into several parts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records from being attacked</a:t>
            </a:r>
          </a:p>
          <a:p>
            <a:pPr marL="7397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Server-side compatibility issues</a:t>
            </a:r>
          </a:p>
          <a:p>
            <a:pPr marL="511175" indent="-2825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Chrome, Opera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implement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TLS_FALLBACK_SCSV:</a:t>
            </a:r>
          </a:p>
          <a:p>
            <a:pPr marL="739775" indent="-2825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informs the server of a downgraded connection</a:t>
            </a:r>
          </a:p>
          <a:p>
            <a:pPr marL="739775" indent="-2825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server has a higher protocol version, break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4457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detect SSL vulnerabilities in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6"/>
            <a:ext cx="10417628" cy="484414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several applications on an Android smartphone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support SSL 3.0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If,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SSL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connection to the third-party website is established (handshake):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Application vulnerable to POODLE attack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Else, Secure and not vulnerable to POODLE attack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MITM Proxy on a virtual machine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an Android Emulator on another virtual machine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from within applications to external websites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Monitored the connection to determine use of SSL 3.0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7"/>
            <a:ext cx="10417628" cy="4354284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secure application does not perform connection handshake with external entities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Means, no SSL presence. Applications use TLS 1.0 or higher version protocols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applications still use SSL 3.0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applications do not hence, secure</a:t>
            </a:r>
          </a:p>
          <a:p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 SSL 3.0 vulnerability on applications in Android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perform the handshake with the remote servers are vulnerable to POODLE attack</a:t>
            </a:r>
          </a:p>
          <a:p>
            <a:pPr marL="5111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do not perform a connection are secure</a:t>
            </a:r>
          </a:p>
        </p:txBody>
      </p:sp>
    </p:spTree>
    <p:extLst>
      <p:ext uri="{BB962C8B-B14F-4D97-AF65-F5344CB8AC3E}">
        <p14:creationId xmlns:p14="http://schemas.microsoft.com/office/powerpoint/2010/main" val="36740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80457" y="2705971"/>
            <a:ext cx="10711542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3358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80457" y="2705971"/>
            <a:ext cx="10711542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lang="en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59850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646</TotalTime>
  <Words>223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Parallax</vt:lpstr>
      <vt:lpstr>An approach to detect SSL vulnerabilities in Android applications</vt:lpstr>
      <vt:lpstr>The Problem</vt:lpstr>
      <vt:lpstr>Solutions</vt:lpstr>
      <vt:lpstr>An approach to detect SSL vulnerabilities in Android applications</vt:lpstr>
      <vt:lpstr>Results</vt:lpstr>
      <vt:lpstr>Prototype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Z636_Project Presentation</dc:title>
  <dc:creator>Prachi S</dc:creator>
  <cp:lastModifiedBy>Prachi S</cp:lastModifiedBy>
  <cp:revision>386</cp:revision>
  <dcterms:created xsi:type="dcterms:W3CDTF">2014-11-12T23:18:31Z</dcterms:created>
  <dcterms:modified xsi:type="dcterms:W3CDTF">2014-12-05T18:08:34Z</dcterms:modified>
</cp:coreProperties>
</file>