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80" r:id="rId4"/>
    <p:sldId id="268" r:id="rId5"/>
    <p:sldId id="269" r:id="rId6"/>
    <p:sldId id="275" r:id="rId7"/>
    <p:sldId id="279" r:id="rId8"/>
    <p:sldId id="277" r:id="rId9"/>
    <p:sldId id="27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68D6B-FBA1-4E1D-8B5B-FF18010E29E0}" type="datetimeFigureOut">
              <a:rPr lang="en-US" smtClean="0"/>
              <a:t>12/4/2014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0C7CD-D393-45F2-B0BC-42E299A310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5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58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21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914399" y="1152810"/>
            <a:ext cx="10472057" cy="1111419"/>
          </a:xfrm>
          <a:prstGeom prst="rect">
            <a:avLst/>
          </a:prstGeom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OF AMERICAN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WINES</a:t>
            </a:r>
            <a:endParaRPr lang="en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914400" y="2264229"/>
            <a:ext cx="10363200" cy="398620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Shah, Prachi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PugaVaglienti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Luis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ILS-Z 636 Semantic Web/Data Semantics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81814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80457" y="2705971"/>
            <a:ext cx="10711542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3358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Web and challenges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9"/>
            <a:ext cx="10417628" cy="5018312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with complex semantics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websites, modern browsers and web technologies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formats: JSON, CSV, Text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5111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merging, changing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format</a:t>
            </a:r>
          </a:p>
          <a:p>
            <a:pPr marL="5111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semantics</a:t>
            </a:r>
          </a:p>
          <a:p>
            <a:pPr marL="5111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readable and machine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web: promotes common data format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(Resource Description Format)</a:t>
            </a:r>
          </a:p>
          <a:p>
            <a:pPr marL="5111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interchange: formats change</a:t>
            </a:r>
          </a:p>
          <a:p>
            <a:pPr marL="5111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 remain the same</a:t>
            </a:r>
          </a:p>
        </p:txBody>
      </p:sp>
    </p:spTree>
    <p:extLst>
      <p:ext uri="{BB962C8B-B14F-4D97-AF65-F5344CB8AC3E}">
        <p14:creationId xmlns:p14="http://schemas.microsoft.com/office/powerpoint/2010/main" val="27711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American Wines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7"/>
            <a:ext cx="10417628" cy="508498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data format: XML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RDF data format for oneness, maintained the semantics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Human-readable information about wines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information about wines 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RDF dataset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Exhibit: MIT SIMILE widget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 webpage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as per grapes, color and winery 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displays a winery’s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Tabular format displays wines as a list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data display limited to a map and a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85" y="1609146"/>
            <a:ext cx="6602540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82487"/>
            <a:ext cx="10439400" cy="512308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webpage:</a:t>
            </a:r>
          </a:p>
          <a:p>
            <a:pPr marL="5111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Exhibit: A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Exhibit API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=http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trunk.simile-widgets.org/exhibit/api/exhibit-api.js type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="text/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568325" indent="-34290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Facets: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data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grapes, color or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winery</a:t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ex:role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="facet"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ex:expression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madeFrom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ex:facetLabel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Grapes“&gt;</a:t>
            </a:r>
          </a:p>
          <a:p>
            <a:pPr marL="568325" indent="-342900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Map: A map that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winery geolocation (latitude and longitude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ex:role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view“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ex:viewClass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Map“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ex:label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="Wines by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Location“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ex:latlng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=".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producedBy.latlng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ex:selectCoordinator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="Wine"&gt;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Tabular format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ex:role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="view"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ex:viewClass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="Tabular"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ex:label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="Details“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ex:columns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=".label, .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producedBy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.vintage, .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hasColor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madeFrom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alcoholContent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ex:columnLabels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="Name, Winery, Vintage, Color, Grapes,  ABV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469571"/>
            <a:ext cx="10417628" cy="4331154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data:</a:t>
            </a:r>
          </a:p>
          <a:p>
            <a:pPr marL="511175" indent="-2825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an .owl file</a:t>
            </a:r>
          </a:p>
          <a:p>
            <a:pPr marL="511175" indent="-282575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properties: color, made from, produced by,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roduces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owl:ObjectProperty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rdf:about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="&amp;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wineCollection;hasColor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JSON: Babel converts RDF data to JSON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Facets: Filters data based on grapes, color or winery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Map: Winery geolocations (latitude and longitude)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 as a list in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row-column format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data to display one wine’s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9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Graph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53" y="1275908"/>
            <a:ext cx="5656521" cy="558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469571"/>
            <a:ext cx="10417628" cy="4942114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Facets: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marL="511175" indent="-282575"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282575"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grapes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282575"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winery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98" y="1469571"/>
            <a:ext cx="7313159" cy="49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707689" cy="69668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(cont’d.)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2" y="1382487"/>
            <a:ext cx="10417628" cy="421277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Map:</a:t>
            </a:r>
          </a:p>
          <a:p>
            <a:pPr marL="511175" indent="-282575"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and details</a:t>
            </a:r>
          </a:p>
          <a:p>
            <a:pPr marL="511175" indent="-282575"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winery that </a:t>
            </a:r>
          </a:p>
          <a:p>
            <a:pPr marL="511175" indent="-282575">
              <a:buNone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wine </a:t>
            </a:r>
          </a:p>
          <a:p>
            <a:pPr marL="511175" indent="-282575">
              <a:buNone/>
              <a:tabLst>
                <a:tab pos="457200" algn="l"/>
              </a:tabLst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color ‘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purple’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29" y="1382487"/>
            <a:ext cx="7156676" cy="5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545</TotalTime>
  <Words>243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DATABASE OF AMERICAN WINES</vt:lpstr>
      <vt:lpstr>Semantic Web and challenges</vt:lpstr>
      <vt:lpstr>Database of American Wines </vt:lpstr>
      <vt:lpstr>Process Model</vt:lpstr>
      <vt:lpstr>Implementation</vt:lpstr>
      <vt:lpstr>Implementation (cont’d.)</vt:lpstr>
      <vt:lpstr>RDF Graph</vt:lpstr>
      <vt:lpstr>Implementation (cont’d.)</vt:lpstr>
      <vt:lpstr>Implementation (cont’d.)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Z636_Project Presentation</dc:title>
  <dc:creator>Prachi S</dc:creator>
  <cp:lastModifiedBy>Prachi S</cp:lastModifiedBy>
  <cp:revision>326</cp:revision>
  <dcterms:created xsi:type="dcterms:W3CDTF">2014-11-12T23:18:31Z</dcterms:created>
  <dcterms:modified xsi:type="dcterms:W3CDTF">2014-12-05T07:07:51Z</dcterms:modified>
</cp:coreProperties>
</file>