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72" r:id="rId4"/>
    <p:sldId id="274" r:id="rId5"/>
    <p:sldId id="275" r:id="rId6"/>
    <p:sldId id="276" r:id="rId7"/>
    <p:sldId id="277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38"/>
    <a:srgbClr val="FFFFFF"/>
    <a:srgbClr val="353D4E"/>
    <a:srgbClr val="394254"/>
    <a:srgbClr val="4E596F"/>
    <a:srgbClr val="F54E65"/>
    <a:srgbClr val="F67F5E"/>
    <a:srgbClr val="F56365"/>
    <a:srgbClr val="F67263"/>
    <a:srgbClr val="F66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65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4452765" y="3145845"/>
            <a:ext cx="3286477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</a:t>
            </a: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사용하기</a:t>
            </a:r>
            <a:endParaRPr lang="ko-KR" altLang="en-US" sz="2800" spc="-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832285" y="4969624"/>
            <a:ext cx="8527428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layout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 선택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마우스 오른쪽 버튼 클릭 →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New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 Resource File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B32EAF-E73A-4235-BC1A-EAE72E7D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51" y="1759266"/>
            <a:ext cx="9291697" cy="2801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44748-2ECB-4310-A808-B66D586620F2}"/>
              </a:ext>
            </a:extLst>
          </p:cNvPr>
          <p:cNvSpPr txBox="1"/>
          <p:nvPr/>
        </p:nvSpPr>
        <p:spPr>
          <a:xfrm>
            <a:off x="2812648" y="2013995"/>
            <a:ext cx="1030147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BA79D-5A3B-4E63-8A2B-FAA7F28A6F3B}"/>
              </a:ext>
            </a:extLst>
          </p:cNvPr>
          <p:cNvSpPr txBox="1"/>
          <p:nvPr/>
        </p:nvSpPr>
        <p:spPr>
          <a:xfrm>
            <a:off x="7201384" y="2345802"/>
            <a:ext cx="2000489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836762" y="5984111"/>
            <a:ext cx="878170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 name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activity_menu.xml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설정 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새로운 파일생성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1582EE-8EE6-42E3-ABD4-F80D5F62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8" y="1153980"/>
            <a:ext cx="7864522" cy="4633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9FBB3-DA87-4966-9330-9C744B4C001D}"/>
              </a:ext>
            </a:extLst>
          </p:cNvPr>
          <p:cNvSpPr txBox="1"/>
          <p:nvPr/>
        </p:nvSpPr>
        <p:spPr>
          <a:xfrm>
            <a:off x="3229338" y="1493132"/>
            <a:ext cx="1157468" cy="348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9EA2B-EB35-4232-8EE1-C8835D7CED07}"/>
              </a:ext>
            </a:extLst>
          </p:cNvPr>
          <p:cNvSpPr txBox="1"/>
          <p:nvPr/>
        </p:nvSpPr>
        <p:spPr>
          <a:xfrm>
            <a:off x="8345346" y="5351447"/>
            <a:ext cx="798581" cy="378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683B13-84D5-4BB5-923E-28D094E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51" y="1318868"/>
            <a:ext cx="8547697" cy="48498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6891344" y="1833053"/>
            <a:ext cx="2233670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 줄 가이드라인 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41939-54FE-42C0-BD6C-03A4B399809A}"/>
              </a:ext>
            </a:extLst>
          </p:cNvPr>
          <p:cNvSpPr txBox="1"/>
          <p:nvPr/>
        </p:nvSpPr>
        <p:spPr>
          <a:xfrm>
            <a:off x="7066893" y="2209346"/>
            <a:ext cx="2233670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 줄 가이드라인 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661D7-545B-49A0-B8E3-E1162FD45AEB}"/>
              </a:ext>
            </a:extLst>
          </p:cNvPr>
          <p:cNvSpPr txBox="1"/>
          <p:nvPr/>
        </p:nvSpPr>
        <p:spPr>
          <a:xfrm>
            <a:off x="4518290" y="1802526"/>
            <a:ext cx="2373054" cy="3836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77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F1B1D9-A011-4269-ABB8-71B1C637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44" y="309558"/>
            <a:ext cx="6930631" cy="6534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B1D64-2214-4F25-A33C-E11B1300B0A6}"/>
              </a:ext>
            </a:extLst>
          </p:cNvPr>
          <p:cNvSpPr txBox="1"/>
          <p:nvPr/>
        </p:nvSpPr>
        <p:spPr>
          <a:xfrm>
            <a:off x="3067293" y="3784920"/>
            <a:ext cx="1157468" cy="348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D4405E-CF28-472A-A41B-2EAC40A5CE69}"/>
              </a:ext>
            </a:extLst>
          </p:cNvPr>
          <p:cNvSpPr/>
          <p:nvPr/>
        </p:nvSpPr>
        <p:spPr>
          <a:xfrm>
            <a:off x="7675944" y="448058"/>
            <a:ext cx="1005068" cy="610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A49081-88A9-4D71-87B2-92285B0A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3" y="1705527"/>
            <a:ext cx="4103462" cy="411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C6F9A-655E-4967-8442-E72E19D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61" y="1455326"/>
            <a:ext cx="1912786" cy="1371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BCBAB-C531-401A-9A58-A5DD7CFAF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61" y="3094335"/>
            <a:ext cx="1912786" cy="1386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9D6CD9-7D40-4230-9980-61A8E34D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361" y="4748585"/>
            <a:ext cx="1912786" cy="13259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5ACFD6-30D4-4A32-8646-F2515BCB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653" y="1705526"/>
            <a:ext cx="3141343" cy="41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601084-0FD6-467D-8D2C-AD7D3CB02746}"/>
              </a:ext>
            </a:extLst>
          </p:cNvPr>
          <p:cNvSpPr txBox="1"/>
          <p:nvPr/>
        </p:nvSpPr>
        <p:spPr>
          <a:xfrm>
            <a:off x="1566254" y="2929151"/>
            <a:ext cx="905949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느낀점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가이드라인을 사용하면 여러 개의 뷰를 일정한 기준 선에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정렬할 수 있어 깔끔하게 구성할 수 있다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39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101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G마켓 산스 Bold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129</cp:revision>
  <dcterms:created xsi:type="dcterms:W3CDTF">2020-03-02T04:07:00Z</dcterms:created>
  <dcterms:modified xsi:type="dcterms:W3CDTF">2021-12-01T05:55:00Z</dcterms:modified>
</cp:coreProperties>
</file>