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3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56365"/>
    <a:srgbClr val="F66A64"/>
    <a:srgbClr val="F67263"/>
    <a:srgbClr val="F54E65"/>
    <a:srgbClr val="F67F5E"/>
    <a:srgbClr val="242A38"/>
    <a:srgbClr val="FFFFFF"/>
    <a:srgbClr val="353D4E"/>
    <a:srgbClr val="394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254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1B09A-26C5-4F07-8EB0-0E48F5F5B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5199C4-528F-4F98-A2CE-CB7FD6D67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D9471-6EC0-40EF-8CEB-874CC73F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B2B60-0519-4F1B-AEC2-4A7D05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7B268-7BF2-4E0F-AA1F-EA4A7AE0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174B7-1413-453F-9E1A-004E187A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B45C78-4C15-40F4-B93E-A93086B59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2C5F4-A7D7-4A9A-AC99-E66FF578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42A44-49D5-499E-A84F-E1F4D1FF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F0DD6-F190-48A9-938F-BE5C8518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7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E0EFAE-A532-4367-8B7D-55E55F851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D98DD-1BED-4733-B3A7-35D2179C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CA232-6BEF-44E3-B60D-EAB3B58D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53339-C450-452F-A998-D4D8C18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38FFA-0323-4871-B766-2D9061A0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1D21D-9CA0-43A0-9C7E-6156E378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5D7D5-AE3D-470E-A8F3-268C9D20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5F412-92FB-49D1-88C2-925489BC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4BF99-DD7A-487A-877D-F6900E72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8CFFE-70A4-46A3-A5B6-D9B70D2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0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F9292-9F57-43FB-B02F-A3D87ACE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99722-AD93-4CC4-B45F-BA1FFF60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17F4C-AB28-454F-9B3E-D5D8BC41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8525F-5934-4488-9C72-859334C7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373F4-9B37-44BB-B8D8-4D32600F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F8E70-3122-4DB9-AE70-44010822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17409-BF54-47E5-84F8-940194327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0BEB42-BBB0-44E4-B055-6E3337BE6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58C8A-A6F8-422C-9F3C-ABCB4C32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3EE42-D6E3-4E1B-8637-58A6CD1C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1BE407-88D0-439A-9D72-04B68958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5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2CB3A-8B19-4DC1-91AB-C90AB7CD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738A3-3690-4D24-AE6B-9B058CF21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0E866-59DC-4612-A3D5-DC1AEE764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AC3219-F876-4ADA-B380-4B1BB3643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F23A4D-4351-48C4-858A-137BE4D63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D0E05D-9C26-4406-8ECE-51E483D2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C0253D-F60B-4E5F-A1F9-62ECB9E0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6799E2-B43A-4D46-BA8B-35063392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7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D06EE-41B3-4A6A-82F5-91F90DC8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A71512-5267-4CF3-AE99-6CD8E02B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18445D-84F4-46F4-949B-6C16C31B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C02B7-F393-4895-ACA8-7D42BF73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2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8640CD-FFA5-45F4-A7A9-F67C12C9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986BC1-64AE-4371-B2F0-855DD120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A684D-72A7-462A-ABD4-3BEF0A89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0B466-558E-41A2-AA6C-A5C5CF5F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50697-289D-4A6F-9982-7D136E3B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16C4D3-609D-44F2-8D46-5CA8207D8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8838D-E0D5-41E8-9434-DE1D3255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0B2FFE-FCDC-47AD-9C9E-05CC9AF9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C8ECA-B144-4268-A6D8-1053809F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5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7BC8D-AD42-42ED-980B-B94200E3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401FA-1D19-474C-B629-7DBC19346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4318FC-F65B-45E9-B0F6-2983CF6D1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6EDC5-0ABD-4680-8CAA-54A0CE45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D56814-0BBD-4615-8297-B8357DE5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8FF94A-6921-4913-91FC-D1C33238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A4EFB5-9C76-4ED8-BD36-B96E6F81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C87C6-DF4A-47C5-8F2C-10D47A2BC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6D6A7-F90F-4B48-8168-7DBB25A32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FA18-384C-4D8D-A592-18835B990547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95965-FB8B-4A35-8707-7F107674D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B3D36-B92C-47AD-979F-ADD3A1F01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9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8F1C93-6F37-4807-9F5D-E696457AE840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225EB3-86DB-419B-BEFB-E3954AC4DF10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40A151-973E-450E-A880-FACDF1D27D86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5948E5A-A273-49D8-8AAF-027C6B3302E5}"/>
              </a:ext>
            </a:extLst>
          </p:cNvPr>
          <p:cNvSpPr/>
          <p:nvPr/>
        </p:nvSpPr>
        <p:spPr>
          <a:xfrm>
            <a:off x="5689600" y="2023118"/>
            <a:ext cx="812800" cy="812798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5163AA-FC0F-4EC1-ADB1-2D2163DBAACC}"/>
              </a:ext>
            </a:extLst>
          </p:cNvPr>
          <p:cNvSpPr txBox="1"/>
          <p:nvPr/>
        </p:nvSpPr>
        <p:spPr>
          <a:xfrm>
            <a:off x="4068851" y="3145845"/>
            <a:ext cx="4054316" cy="526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3000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리니어 레이아웃 사용하기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C3AB724-0722-4D61-956F-49CC36495536}"/>
              </a:ext>
            </a:extLst>
          </p:cNvPr>
          <p:cNvSpPr/>
          <p:nvPr/>
        </p:nvSpPr>
        <p:spPr>
          <a:xfrm>
            <a:off x="3787775" y="3850794"/>
            <a:ext cx="4625976" cy="29291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1BBC70-D7A6-42CA-ACEB-716DF57C9209}"/>
              </a:ext>
            </a:extLst>
          </p:cNvPr>
          <p:cNvSpPr txBox="1"/>
          <p:nvPr/>
        </p:nvSpPr>
        <p:spPr>
          <a:xfrm>
            <a:off x="4572579" y="3838939"/>
            <a:ext cx="3046860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A3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GDSC Android Study </a:t>
            </a:r>
            <a:r>
              <a:rPr lang="ko-KR" altLang="en-US" sz="1400" spc="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A3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박창주</a:t>
            </a:r>
            <a:endParaRPr lang="ko-KR" altLang="en-US" sz="1400" spc="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42A38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32" name="그래픽 10">
            <a:extLst>
              <a:ext uri="{FF2B5EF4-FFF2-40B4-BE49-F238E27FC236}">
                <a16:creationId xmlns:a16="http://schemas.microsoft.com/office/drawing/2014/main" id="{FD3F700C-EE97-49E2-9B95-A6EF0E03794F}"/>
              </a:ext>
            </a:extLst>
          </p:cNvPr>
          <p:cNvGrpSpPr/>
          <p:nvPr/>
        </p:nvGrpSpPr>
        <p:grpSpPr>
          <a:xfrm>
            <a:off x="5905761" y="2239278"/>
            <a:ext cx="380478" cy="380478"/>
            <a:chOff x="8063151" y="8227050"/>
            <a:chExt cx="863136" cy="863136"/>
          </a:xfrm>
          <a:solidFill>
            <a:srgbClr val="242A38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7DB5AF0-5C5D-4AFD-B762-38892B4AB3E8}"/>
                </a:ext>
              </a:extLst>
            </p:cNvPr>
            <p:cNvSpPr/>
            <p:nvPr/>
          </p:nvSpPr>
          <p:spPr>
            <a:xfrm>
              <a:off x="8063151" y="8330251"/>
              <a:ext cx="863136" cy="655840"/>
            </a:xfrm>
            <a:custGeom>
              <a:avLst/>
              <a:gdLst>
                <a:gd name="connsiteX0" fmla="*/ 758237 w 863136"/>
                <a:gd name="connsiteY0" fmla="*/ 0 h 655840"/>
                <a:gd name="connsiteX1" fmla="*/ 105614 w 863136"/>
                <a:gd name="connsiteY1" fmla="*/ 0 h 655840"/>
                <a:gd name="connsiteX2" fmla="*/ 0 w 863136"/>
                <a:gd name="connsiteY2" fmla="*/ 105614 h 655840"/>
                <a:gd name="connsiteX3" fmla="*/ 0 w 863136"/>
                <a:gd name="connsiteY3" fmla="*/ 551657 h 655840"/>
                <a:gd name="connsiteX4" fmla="*/ 105614 w 863136"/>
                <a:gd name="connsiteY4" fmla="*/ 657270 h 655840"/>
                <a:gd name="connsiteX5" fmla="*/ 758059 w 863136"/>
                <a:gd name="connsiteY5" fmla="*/ 657270 h 655840"/>
                <a:gd name="connsiteX6" fmla="*/ 863672 w 863136"/>
                <a:gd name="connsiteY6" fmla="*/ 551657 h 655840"/>
                <a:gd name="connsiteX7" fmla="*/ 863672 w 863136"/>
                <a:gd name="connsiteY7" fmla="*/ 105792 h 655840"/>
                <a:gd name="connsiteX8" fmla="*/ 758237 w 863136"/>
                <a:gd name="connsiteY8" fmla="*/ 0 h 655840"/>
                <a:gd name="connsiteX9" fmla="*/ 815601 w 863136"/>
                <a:gd name="connsiteY9" fmla="*/ 551657 h 655840"/>
                <a:gd name="connsiteX10" fmla="*/ 758237 w 863136"/>
                <a:gd name="connsiteY10" fmla="*/ 609020 h 655840"/>
                <a:gd name="connsiteX11" fmla="*/ 105614 w 863136"/>
                <a:gd name="connsiteY11" fmla="*/ 609020 h 655840"/>
                <a:gd name="connsiteX12" fmla="*/ 48250 w 863136"/>
                <a:gd name="connsiteY12" fmla="*/ 551657 h 655840"/>
                <a:gd name="connsiteX13" fmla="*/ 48250 w 863136"/>
                <a:gd name="connsiteY13" fmla="*/ 105792 h 655840"/>
                <a:gd name="connsiteX14" fmla="*/ 105614 w 863136"/>
                <a:gd name="connsiteY14" fmla="*/ 48429 h 655840"/>
                <a:gd name="connsiteX15" fmla="*/ 758059 w 863136"/>
                <a:gd name="connsiteY15" fmla="*/ 48429 h 655840"/>
                <a:gd name="connsiteX16" fmla="*/ 815422 w 863136"/>
                <a:gd name="connsiteY16" fmla="*/ 105792 h 655840"/>
                <a:gd name="connsiteX17" fmla="*/ 815422 w 863136"/>
                <a:gd name="connsiteY17" fmla="*/ 551657 h 655840"/>
                <a:gd name="connsiteX18" fmla="*/ 815601 w 863136"/>
                <a:gd name="connsiteY18" fmla="*/ 551657 h 65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3136" h="655840">
                  <a:moveTo>
                    <a:pt x="758237" y="0"/>
                  </a:moveTo>
                  <a:lnTo>
                    <a:pt x="105614" y="0"/>
                  </a:lnTo>
                  <a:cubicBezTo>
                    <a:pt x="47356" y="0"/>
                    <a:pt x="0" y="47356"/>
                    <a:pt x="0" y="105614"/>
                  </a:cubicBezTo>
                  <a:lnTo>
                    <a:pt x="0" y="551657"/>
                  </a:lnTo>
                  <a:cubicBezTo>
                    <a:pt x="0" y="609914"/>
                    <a:pt x="47356" y="657270"/>
                    <a:pt x="105614" y="657270"/>
                  </a:cubicBezTo>
                  <a:lnTo>
                    <a:pt x="758059" y="657270"/>
                  </a:lnTo>
                  <a:cubicBezTo>
                    <a:pt x="816316" y="657270"/>
                    <a:pt x="863672" y="609914"/>
                    <a:pt x="863672" y="551657"/>
                  </a:cubicBezTo>
                  <a:lnTo>
                    <a:pt x="863672" y="105792"/>
                  </a:lnTo>
                  <a:cubicBezTo>
                    <a:pt x="863851" y="47535"/>
                    <a:pt x="816495" y="0"/>
                    <a:pt x="758237" y="0"/>
                  </a:cubicBezTo>
                  <a:close/>
                  <a:moveTo>
                    <a:pt x="815601" y="551657"/>
                  </a:moveTo>
                  <a:cubicBezTo>
                    <a:pt x="815601" y="583287"/>
                    <a:pt x="789868" y="609020"/>
                    <a:pt x="758237" y="609020"/>
                  </a:cubicBezTo>
                  <a:lnTo>
                    <a:pt x="105614" y="609020"/>
                  </a:lnTo>
                  <a:cubicBezTo>
                    <a:pt x="73983" y="609020"/>
                    <a:pt x="48250" y="583287"/>
                    <a:pt x="48250" y="551657"/>
                  </a:cubicBezTo>
                  <a:lnTo>
                    <a:pt x="48250" y="105792"/>
                  </a:lnTo>
                  <a:cubicBezTo>
                    <a:pt x="48250" y="74162"/>
                    <a:pt x="73983" y="48429"/>
                    <a:pt x="105614" y="48429"/>
                  </a:cubicBezTo>
                  <a:lnTo>
                    <a:pt x="758059" y="48429"/>
                  </a:lnTo>
                  <a:cubicBezTo>
                    <a:pt x="789689" y="48429"/>
                    <a:pt x="815422" y="74162"/>
                    <a:pt x="815422" y="105792"/>
                  </a:cubicBezTo>
                  <a:lnTo>
                    <a:pt x="815422" y="551657"/>
                  </a:lnTo>
                  <a:lnTo>
                    <a:pt x="815601" y="551657"/>
                  </a:lnTo>
                  <a:close/>
                </a:path>
              </a:pathLst>
            </a:custGeom>
            <a:grpFill/>
            <a:ln w="17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>
                    <a:alpha val="68000"/>
                  </a:schemeClr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F5449E8-4AC0-49DE-A827-6C60A131AEE6}"/>
                </a:ext>
              </a:extLst>
            </p:cNvPr>
            <p:cNvSpPr/>
            <p:nvPr/>
          </p:nvSpPr>
          <p:spPr>
            <a:xfrm>
              <a:off x="8162782" y="8421662"/>
              <a:ext cx="662989" cy="473563"/>
            </a:xfrm>
            <a:custGeom>
              <a:avLst/>
              <a:gdLst>
                <a:gd name="connsiteX0" fmla="*/ 445056 w 662988"/>
                <a:gd name="connsiteY0" fmla="*/ 231684 h 473563"/>
                <a:gd name="connsiteX1" fmla="*/ 656283 w 662988"/>
                <a:gd name="connsiteY1" fmla="*/ 42259 h 473563"/>
                <a:gd name="connsiteX2" fmla="*/ 658070 w 662988"/>
                <a:gd name="connsiteY2" fmla="*/ 8127 h 473563"/>
                <a:gd name="connsiteX3" fmla="*/ 623938 w 662988"/>
                <a:gd name="connsiteY3" fmla="*/ 6340 h 473563"/>
                <a:gd name="connsiteX4" fmla="*/ 332652 w 662988"/>
                <a:gd name="connsiteY4" fmla="*/ 267782 h 473563"/>
                <a:gd name="connsiteX5" fmla="*/ 275824 w 662988"/>
                <a:gd name="connsiteY5" fmla="*/ 217031 h 473563"/>
                <a:gd name="connsiteX6" fmla="*/ 275467 w 662988"/>
                <a:gd name="connsiteY6" fmla="*/ 216495 h 473563"/>
                <a:gd name="connsiteX7" fmla="*/ 271535 w 662988"/>
                <a:gd name="connsiteY7" fmla="*/ 213099 h 473563"/>
                <a:gd name="connsiteX8" fmla="*/ 40293 w 662988"/>
                <a:gd name="connsiteY8" fmla="*/ 6161 h 473563"/>
                <a:gd name="connsiteX9" fmla="*/ 6161 w 662988"/>
                <a:gd name="connsiteY9" fmla="*/ 8127 h 473563"/>
                <a:gd name="connsiteX10" fmla="*/ 8127 w 662988"/>
                <a:gd name="connsiteY10" fmla="*/ 42259 h 473563"/>
                <a:gd name="connsiteX11" fmla="*/ 221856 w 662988"/>
                <a:gd name="connsiteY11" fmla="*/ 233293 h 473563"/>
                <a:gd name="connsiteX12" fmla="*/ 9020 w 662988"/>
                <a:gd name="connsiteY12" fmla="*/ 432547 h 473563"/>
                <a:gd name="connsiteX13" fmla="*/ 7948 w 662988"/>
                <a:gd name="connsiteY13" fmla="*/ 466679 h 473563"/>
                <a:gd name="connsiteX14" fmla="*/ 25640 w 662988"/>
                <a:gd name="connsiteY14" fmla="*/ 474363 h 473563"/>
                <a:gd name="connsiteX15" fmla="*/ 42080 w 662988"/>
                <a:gd name="connsiteY15" fmla="*/ 467930 h 473563"/>
                <a:gd name="connsiteX16" fmla="*/ 258132 w 662988"/>
                <a:gd name="connsiteY16" fmla="*/ 265817 h 473563"/>
                <a:gd name="connsiteX17" fmla="*/ 316747 w 662988"/>
                <a:gd name="connsiteY17" fmla="*/ 318177 h 473563"/>
                <a:gd name="connsiteX18" fmla="*/ 332830 w 662988"/>
                <a:gd name="connsiteY18" fmla="*/ 324253 h 473563"/>
                <a:gd name="connsiteX19" fmla="*/ 348914 w 662988"/>
                <a:gd name="connsiteY19" fmla="*/ 317998 h 473563"/>
                <a:gd name="connsiteX20" fmla="*/ 409137 w 662988"/>
                <a:gd name="connsiteY20" fmla="*/ 264030 h 473563"/>
                <a:gd name="connsiteX21" fmla="*/ 623938 w 662988"/>
                <a:gd name="connsiteY21" fmla="*/ 468109 h 473563"/>
                <a:gd name="connsiteX22" fmla="*/ 640557 w 662988"/>
                <a:gd name="connsiteY22" fmla="*/ 474721 h 473563"/>
                <a:gd name="connsiteX23" fmla="*/ 658070 w 662988"/>
                <a:gd name="connsiteY23" fmla="*/ 467215 h 473563"/>
                <a:gd name="connsiteX24" fmla="*/ 657176 w 662988"/>
                <a:gd name="connsiteY24" fmla="*/ 433083 h 473563"/>
                <a:gd name="connsiteX25" fmla="*/ 445056 w 662988"/>
                <a:gd name="connsiteY25" fmla="*/ 231684 h 4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2988" h="473563">
                  <a:moveTo>
                    <a:pt x="445056" y="231684"/>
                  </a:moveTo>
                  <a:lnTo>
                    <a:pt x="656283" y="42259"/>
                  </a:lnTo>
                  <a:cubicBezTo>
                    <a:pt x="666112" y="33324"/>
                    <a:pt x="667005" y="18134"/>
                    <a:pt x="658070" y="8127"/>
                  </a:cubicBezTo>
                  <a:cubicBezTo>
                    <a:pt x="649135" y="-1702"/>
                    <a:pt x="633945" y="-2595"/>
                    <a:pt x="623938" y="6340"/>
                  </a:cubicBezTo>
                  <a:lnTo>
                    <a:pt x="332652" y="267782"/>
                  </a:lnTo>
                  <a:lnTo>
                    <a:pt x="275824" y="217031"/>
                  </a:lnTo>
                  <a:cubicBezTo>
                    <a:pt x="275645" y="216852"/>
                    <a:pt x="275467" y="216673"/>
                    <a:pt x="275467" y="216495"/>
                  </a:cubicBezTo>
                  <a:cubicBezTo>
                    <a:pt x="274216" y="215244"/>
                    <a:pt x="272965" y="214171"/>
                    <a:pt x="271535" y="213099"/>
                  </a:cubicBezTo>
                  <a:lnTo>
                    <a:pt x="40293" y="6161"/>
                  </a:lnTo>
                  <a:cubicBezTo>
                    <a:pt x="30286" y="-2774"/>
                    <a:pt x="15096" y="-1881"/>
                    <a:pt x="6161" y="8127"/>
                  </a:cubicBezTo>
                  <a:cubicBezTo>
                    <a:pt x="-2774" y="18134"/>
                    <a:pt x="-1881" y="33324"/>
                    <a:pt x="8127" y="42259"/>
                  </a:cubicBezTo>
                  <a:lnTo>
                    <a:pt x="221856" y="233293"/>
                  </a:lnTo>
                  <a:lnTo>
                    <a:pt x="9020" y="432547"/>
                  </a:lnTo>
                  <a:cubicBezTo>
                    <a:pt x="-630" y="441660"/>
                    <a:pt x="-1166" y="456850"/>
                    <a:pt x="7948" y="466679"/>
                  </a:cubicBezTo>
                  <a:cubicBezTo>
                    <a:pt x="12773" y="471683"/>
                    <a:pt x="19206" y="474363"/>
                    <a:pt x="25640" y="474363"/>
                  </a:cubicBezTo>
                  <a:cubicBezTo>
                    <a:pt x="31537" y="474363"/>
                    <a:pt x="37434" y="472219"/>
                    <a:pt x="42080" y="467930"/>
                  </a:cubicBezTo>
                  <a:lnTo>
                    <a:pt x="258132" y="265817"/>
                  </a:lnTo>
                  <a:lnTo>
                    <a:pt x="316747" y="318177"/>
                  </a:lnTo>
                  <a:cubicBezTo>
                    <a:pt x="321393" y="322287"/>
                    <a:pt x="327112" y="324253"/>
                    <a:pt x="332830" y="324253"/>
                  </a:cubicBezTo>
                  <a:cubicBezTo>
                    <a:pt x="338549" y="324253"/>
                    <a:pt x="344446" y="322108"/>
                    <a:pt x="348914" y="317998"/>
                  </a:cubicBezTo>
                  <a:lnTo>
                    <a:pt x="409137" y="264030"/>
                  </a:lnTo>
                  <a:lnTo>
                    <a:pt x="623938" y="468109"/>
                  </a:lnTo>
                  <a:cubicBezTo>
                    <a:pt x="628584" y="472576"/>
                    <a:pt x="634660" y="474721"/>
                    <a:pt x="640557" y="474721"/>
                  </a:cubicBezTo>
                  <a:cubicBezTo>
                    <a:pt x="646990" y="474721"/>
                    <a:pt x="653245" y="472219"/>
                    <a:pt x="658070" y="467215"/>
                  </a:cubicBezTo>
                  <a:cubicBezTo>
                    <a:pt x="667184" y="457565"/>
                    <a:pt x="666826" y="442197"/>
                    <a:pt x="657176" y="433083"/>
                  </a:cubicBezTo>
                  <a:lnTo>
                    <a:pt x="445056" y="231684"/>
                  </a:lnTo>
                  <a:close/>
                </a:path>
              </a:pathLst>
            </a:custGeom>
            <a:grpFill/>
            <a:ln w="17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>
                    <a:alpha val="68000"/>
                  </a:schemeClr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1EB1302-5B38-41F2-8299-BE6B51F3F727}"/>
              </a:ext>
            </a:extLst>
          </p:cNvPr>
          <p:cNvSpPr txBox="1"/>
          <p:nvPr/>
        </p:nvSpPr>
        <p:spPr>
          <a:xfrm>
            <a:off x="10362090" y="6407204"/>
            <a:ext cx="16498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3000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2022-01-03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30000">
                    <a:srgbClr val="F67F5E"/>
                  </a:gs>
                  <a:gs pos="100000">
                    <a:srgbClr val="F54E65"/>
                  </a:gs>
                </a:gsLst>
                <a:lin ang="0" scaled="1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15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2242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02-2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리니어 레이아웃 사용하기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3717684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리니어 레이아웃의 방향 설정하기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90C00A2-003E-4730-934E-4495BF785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41" y="2298999"/>
            <a:ext cx="5450593" cy="22600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E40CEC-660D-475D-84DF-37D13DC4F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661" y="649138"/>
            <a:ext cx="3493386" cy="57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3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7F35F-403D-40EC-98D7-B8EDA3381A43}"/>
              </a:ext>
            </a:extLst>
          </p:cNvPr>
          <p:cNvSpPr txBox="1"/>
          <p:nvPr/>
        </p:nvSpPr>
        <p:spPr>
          <a:xfrm>
            <a:off x="6760898" y="3169217"/>
            <a:ext cx="3400364" cy="5195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쉬운 레이아웃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2242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02-2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리니어 레이아웃 사용하기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2935419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리니어 레이아웃 사용하기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5856D9-52C7-47BB-9151-A4D030C66982}"/>
              </a:ext>
            </a:extLst>
          </p:cNvPr>
          <p:cNvSpPr txBox="1"/>
          <p:nvPr/>
        </p:nvSpPr>
        <p:spPr>
          <a:xfrm>
            <a:off x="4598377" y="2840345"/>
            <a:ext cx="2995245" cy="1177310"/>
          </a:xfrm>
          <a:prstGeom prst="rect">
            <a:avLst/>
          </a:prstGeom>
          <a:solidFill>
            <a:srgbClr val="F56365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ko-KR" sz="16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리니어 레이아웃</a:t>
            </a:r>
            <a:endParaRPr lang="en-US" altLang="ko-KR" sz="2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16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66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2242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02-2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리니어 레이아웃 사용하기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3717684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리니어 레이아웃의 방향 설정하기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776F258A-B5E5-4B18-938E-C6FE9FDB28E3}"/>
              </a:ext>
            </a:extLst>
          </p:cNvPr>
          <p:cNvSpPr/>
          <p:nvPr/>
        </p:nvSpPr>
        <p:spPr>
          <a:xfrm>
            <a:off x="1388636" y="2739037"/>
            <a:ext cx="4707364" cy="1379926"/>
          </a:xfrm>
          <a:prstGeom prst="ellipse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horizontal</a:t>
            </a:r>
            <a:endParaRPr lang="ko-KR" altLang="en-US" sz="3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F8FCF26-0ADB-439F-8966-03B977FCB72A}"/>
              </a:ext>
            </a:extLst>
          </p:cNvPr>
          <p:cNvSpPr/>
          <p:nvPr/>
        </p:nvSpPr>
        <p:spPr>
          <a:xfrm>
            <a:off x="7811134" y="1111783"/>
            <a:ext cx="2063703" cy="4634433"/>
          </a:xfrm>
          <a:prstGeom prst="ellipse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v</a:t>
            </a:r>
          </a:p>
          <a:p>
            <a:pPr algn="ctr"/>
            <a:r>
              <a:rPr lang="en-US" altLang="ko-KR" sz="3600" dirty="0"/>
              <a:t>e</a:t>
            </a:r>
          </a:p>
          <a:p>
            <a:pPr algn="ctr"/>
            <a:r>
              <a:rPr lang="en-US" altLang="ko-KR" sz="3600" dirty="0"/>
              <a:t>r</a:t>
            </a:r>
          </a:p>
          <a:p>
            <a:pPr algn="ctr"/>
            <a:r>
              <a:rPr lang="en-US" altLang="ko-KR" sz="3600" dirty="0"/>
              <a:t>t</a:t>
            </a:r>
          </a:p>
          <a:p>
            <a:pPr algn="ctr"/>
            <a:r>
              <a:rPr lang="en-US" altLang="ko-KR" sz="3600" dirty="0"/>
              <a:t>i</a:t>
            </a:r>
          </a:p>
          <a:p>
            <a:pPr algn="ctr"/>
            <a:r>
              <a:rPr lang="en-US" altLang="ko-KR" sz="3600" dirty="0"/>
              <a:t>c</a:t>
            </a:r>
          </a:p>
          <a:p>
            <a:pPr algn="ctr"/>
            <a:r>
              <a:rPr lang="en-US" altLang="ko-KR" sz="3600" dirty="0"/>
              <a:t>a</a:t>
            </a:r>
          </a:p>
          <a:p>
            <a:pPr algn="ctr"/>
            <a:r>
              <a:rPr lang="en-US" altLang="ko-KR" sz="3600" dirty="0"/>
              <a:t>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5684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2242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02-2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리니어 레이아웃 사용하기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3717684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리니어 레이아웃의 방향 설정하기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346A0E-96C8-42B3-90CC-5650B000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92" y="2626883"/>
            <a:ext cx="4130040" cy="172974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A5BACF5-8945-484E-8D16-6A5368CF429D}"/>
              </a:ext>
            </a:extLst>
          </p:cNvPr>
          <p:cNvCxnSpPr/>
          <p:nvPr/>
        </p:nvCxnSpPr>
        <p:spPr>
          <a:xfrm>
            <a:off x="1389529" y="3361765"/>
            <a:ext cx="19901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C08CB40-4953-4975-8FC1-F80FF5A19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473" y="1461247"/>
            <a:ext cx="4649026" cy="39355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C48992-4000-418A-9212-2B9E91C21AB6}"/>
              </a:ext>
            </a:extLst>
          </p:cNvPr>
          <p:cNvSpPr txBox="1"/>
          <p:nvPr/>
        </p:nvSpPr>
        <p:spPr>
          <a:xfrm>
            <a:off x="8285665" y="4450497"/>
            <a:ext cx="2881834" cy="2828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63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2242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02-2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리니어 레이아웃 사용하기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3717684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리니어 레이아웃의 방향 설정하기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D311F6B-5EB8-4BB3-B7A5-2324C1998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30" y="1783304"/>
            <a:ext cx="6595539" cy="32913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38748E-B068-4B63-83B8-BA958FEA4B0A}"/>
              </a:ext>
            </a:extLst>
          </p:cNvPr>
          <p:cNvSpPr txBox="1"/>
          <p:nvPr/>
        </p:nvSpPr>
        <p:spPr>
          <a:xfrm>
            <a:off x="2942701" y="2908567"/>
            <a:ext cx="2176146" cy="2380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31537F-8885-40FC-96AF-75CEB80F6B16}"/>
              </a:ext>
            </a:extLst>
          </p:cNvPr>
          <p:cNvSpPr txBox="1"/>
          <p:nvPr/>
        </p:nvSpPr>
        <p:spPr>
          <a:xfrm>
            <a:off x="8088442" y="4253273"/>
            <a:ext cx="1172099" cy="3904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96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2242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02-2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리니어 레이아웃 사용하기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3717684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리니어 레이아웃의 방향 설정하기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BB4EDD4F-9424-4834-BFE1-4CB7ABA8F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0" y="1127218"/>
            <a:ext cx="6347460" cy="537972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B61B42C-28AF-43F7-A753-FE38829F7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72" y="3429000"/>
            <a:ext cx="4732020" cy="19659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AE21D70-0A26-4649-9D38-976845DA1BE7}"/>
              </a:ext>
            </a:extLst>
          </p:cNvPr>
          <p:cNvSpPr txBox="1"/>
          <p:nvPr/>
        </p:nvSpPr>
        <p:spPr>
          <a:xfrm>
            <a:off x="6518946" y="3429000"/>
            <a:ext cx="2176146" cy="2380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48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2242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02-2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리니어 레이아웃 사용하기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3717684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리니어 레이아웃의 방향 설정하기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7172EEA-5CD3-4A22-BCDF-ACEC472BC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44" y="1370591"/>
            <a:ext cx="5402511" cy="41168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0C1198-DE7D-46C3-97BC-E2B484A2F1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0"/>
          <a:stretch/>
        </p:blipFill>
        <p:spPr>
          <a:xfrm>
            <a:off x="7309088" y="1156658"/>
            <a:ext cx="3471671" cy="467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5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2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2242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02-2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리니어 레이아웃 사용하기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3717684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리니어 레이아웃의 방향 설정하기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7172EEA-5CD3-4A22-BCDF-ACEC472BC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44" y="1370591"/>
            <a:ext cx="5402511" cy="41168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51BF1A3-F6EF-4696-B887-A1721C7E0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852134"/>
            <a:ext cx="4701540" cy="19507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EFEE18-289A-4ED6-AE48-52A48A0B4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329" y="4879477"/>
            <a:ext cx="2742883" cy="1639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94AF43-7499-47CE-97B4-14EB0FAFF683}"/>
              </a:ext>
            </a:extLst>
          </p:cNvPr>
          <p:cNvSpPr txBox="1"/>
          <p:nvPr/>
        </p:nvSpPr>
        <p:spPr>
          <a:xfrm>
            <a:off x="8621393" y="3834204"/>
            <a:ext cx="2176146" cy="2380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9C30DA9-D952-4F7C-AB77-BFAEAD1FC022}"/>
              </a:ext>
            </a:extLst>
          </p:cNvPr>
          <p:cNvGrpSpPr/>
          <p:nvPr/>
        </p:nvGrpSpPr>
        <p:grpSpPr>
          <a:xfrm>
            <a:off x="1682651" y="2110166"/>
            <a:ext cx="8826696" cy="2637665"/>
            <a:chOff x="1682651" y="2110166"/>
            <a:chExt cx="8826696" cy="2637665"/>
          </a:xfrm>
        </p:grpSpPr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9D55491C-07C0-49A4-B28F-98F6E6E7F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651" y="2110166"/>
              <a:ext cx="8826696" cy="263766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5BBBF1-9A36-4D97-A6FB-FBE492C76282}"/>
                </a:ext>
              </a:extLst>
            </p:cNvPr>
            <p:cNvSpPr txBox="1"/>
            <p:nvPr/>
          </p:nvSpPr>
          <p:spPr>
            <a:xfrm>
              <a:off x="2306671" y="3591675"/>
              <a:ext cx="5402510" cy="48057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80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2242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02-2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리니어 레이아웃 사용하기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3717684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리니어 레이아웃의 방향 설정하기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BEFEE18-289A-4ED6-AE48-52A48A0B4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329" y="4879477"/>
            <a:ext cx="2742883" cy="1639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A1C94A-007A-4A78-A759-6EE5E82A0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439" y="1456640"/>
            <a:ext cx="4955122" cy="39447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238705-262B-4503-B2B4-949328BC4C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08"/>
          <a:stretch/>
        </p:blipFill>
        <p:spPr>
          <a:xfrm>
            <a:off x="7580242" y="850219"/>
            <a:ext cx="3360950" cy="471686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C8E61B0-0983-4842-BEC5-D93A418FF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14" y="5465868"/>
            <a:ext cx="620399" cy="6203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4C477BA-7E80-49DE-BFDE-34AD0ABE5B7F}"/>
              </a:ext>
            </a:extLst>
          </p:cNvPr>
          <p:cNvSpPr txBox="1"/>
          <p:nvPr/>
        </p:nvSpPr>
        <p:spPr>
          <a:xfrm>
            <a:off x="1800690" y="5516285"/>
            <a:ext cx="9536678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버튼이 갖는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layout-width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속성 값이 </a:t>
            </a:r>
            <a:r>
              <a:rPr lang="en-US" altLang="ko-KR" sz="2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match_parent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되어있음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F54ADCA-690E-4545-8D1D-215792F1C509}"/>
              </a:ext>
            </a:extLst>
          </p:cNvPr>
          <p:cNvSpPr/>
          <p:nvPr/>
        </p:nvSpPr>
        <p:spPr>
          <a:xfrm>
            <a:off x="2073467" y="6272219"/>
            <a:ext cx="620880" cy="434295"/>
          </a:xfrm>
          <a:prstGeom prst="rightArrow">
            <a:avLst>
              <a:gd name="adj1" fmla="val 35273"/>
              <a:gd name="adj2" fmla="val 76218"/>
            </a:avLst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4FE30F-4952-49FC-BD00-EBA420F1F089}"/>
              </a:ext>
            </a:extLst>
          </p:cNvPr>
          <p:cNvSpPr txBox="1"/>
          <p:nvPr/>
        </p:nvSpPr>
        <p:spPr>
          <a:xfrm>
            <a:off x="2854872" y="6186948"/>
            <a:ext cx="6482256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 번째 버튼이 가로 공간을 모두 </a:t>
            </a:r>
            <a:r>
              <a:rPr lang="ko-KR" altLang="en-US" sz="2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차지해버림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4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32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112</Words>
  <Application>Microsoft Office PowerPoint</Application>
  <PresentationFormat>와이드스크린</PresentationFormat>
  <Paragraphs>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G마켓 산스 Bold</vt:lpstr>
      <vt:lpstr>G마켓 산스 Medium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정언 박</dc:creator>
  <cp:lastModifiedBy>박 창주</cp:lastModifiedBy>
  <cp:revision>135</cp:revision>
  <dcterms:created xsi:type="dcterms:W3CDTF">2020-03-02T04:07:00Z</dcterms:created>
  <dcterms:modified xsi:type="dcterms:W3CDTF">2022-01-03T08:51:50Z</dcterms:modified>
</cp:coreProperties>
</file>