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3" r:id="rId3"/>
    <p:sldId id="282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56365"/>
    <a:srgbClr val="F66A64"/>
    <a:srgbClr val="F67263"/>
    <a:srgbClr val="F54E65"/>
    <a:srgbClr val="F67F5E"/>
    <a:srgbClr val="242A38"/>
    <a:srgbClr val="FFFFFF"/>
    <a:srgbClr val="353D4E"/>
    <a:srgbClr val="394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5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B09A-26C5-4F07-8EB0-0E48F5F5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199C4-528F-4F98-A2CE-CB7FD6D6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D9471-6EC0-40EF-8CEB-874CC73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B2B60-0519-4F1B-AEC2-4A7D05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7B268-7BF2-4E0F-AA1F-EA4A7AE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74B7-1413-453F-9E1A-004E187A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45C78-4C15-40F4-B93E-A93086B5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2C5F4-A7D7-4A9A-AC99-E66FF57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42A44-49D5-499E-A84F-E1F4D1FF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0DD6-F190-48A9-938F-BE5C851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0EFAE-A532-4367-8B7D-55E55F85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D98DD-1BED-4733-B3A7-35D2179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CA232-6BEF-44E3-B60D-EAB3B58D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339-C450-452F-A998-D4D8C18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8FFA-0323-4871-B766-2D9061A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D21D-9CA0-43A0-9C7E-6156E37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5D7D5-AE3D-470E-A8F3-268C9D20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F412-92FB-49D1-88C2-925489BC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BF99-DD7A-487A-877D-F6900E7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8CFFE-70A4-46A3-A5B6-D9B70D2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9292-9F57-43FB-B02F-A3D87AC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99722-AD93-4CC4-B45F-BA1FFF6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7F4C-AB28-454F-9B3E-D5D8BC4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8525F-5934-4488-9C72-859334C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73F4-9B37-44BB-B8D8-4D32600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8E70-3122-4DB9-AE70-4401082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7409-BF54-47E5-84F8-94019432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BEB42-BBB0-44E4-B055-6E3337BE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58C8A-A6F8-422C-9F3C-ABCB4C3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3EE42-D6E3-4E1B-8637-58A6CD1C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BE407-88D0-439A-9D72-04B689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CB3A-8B19-4DC1-91AB-C90AB7C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38A3-3690-4D24-AE6B-9B058CF2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0E866-59DC-4612-A3D5-DC1AEE76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3219-F876-4ADA-B380-4B1BB364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23A4D-4351-48C4-858A-137BE4D6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0E05D-9C26-4406-8ECE-51E483D2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0253D-F60B-4E5F-A1F9-62ECB9E0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6799E2-B43A-4D46-BA8B-35063392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06EE-41B3-4A6A-82F5-91F90DC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71512-5267-4CF3-AE99-6CD8E02B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8445D-84F4-46F4-949B-6C16C31B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C02B7-F393-4895-ACA8-7D42BF7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640CD-FFA5-45F4-A7A9-F67C12C9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86BC1-64AE-4371-B2F0-855DD12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A684D-72A7-462A-ABD4-3BEF0A8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466-558E-41A2-AA6C-A5C5CF5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50697-289D-4A6F-9982-7D136E3B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6C4D3-609D-44F2-8D46-5CA8207D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8838D-E0D5-41E8-9434-DE1D325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2FFE-FCDC-47AD-9C9E-05CC9AF9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C8ECA-B144-4268-A6D8-1053809F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7BC8D-AD42-42ED-980B-B94200E3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401FA-1D19-474C-B629-7DBC1934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318FC-F65B-45E9-B0F6-2983CF6D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6EDC5-0ABD-4680-8CAA-54A0CE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56814-0BBD-4615-8297-B8357DE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FF94A-6921-4913-91FC-D1C3323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4EFB5-9C76-4ED8-BD36-B96E6F8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C87C6-DF4A-47C5-8F2C-10D47A2B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6D6A7-F90F-4B48-8168-7DBB25A3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A18-384C-4D8D-A592-18835B99054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95965-FB8B-4A35-8707-7F107674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3D36-B92C-47AD-979F-ADD3A1F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F1C93-6F37-4807-9F5D-E696457AE840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225EB3-86DB-419B-BEFB-E3954AC4DF10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0A151-973E-450E-A880-FACDF1D27D86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5948E5A-A273-49D8-8AAF-027C6B3302E5}"/>
              </a:ext>
            </a:extLst>
          </p:cNvPr>
          <p:cNvSpPr/>
          <p:nvPr/>
        </p:nvSpPr>
        <p:spPr>
          <a:xfrm>
            <a:off x="5689600" y="2023118"/>
            <a:ext cx="812800" cy="812798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163AA-FC0F-4EC1-ADB1-2D2163DBAACC}"/>
              </a:ext>
            </a:extLst>
          </p:cNvPr>
          <p:cNvSpPr txBox="1"/>
          <p:nvPr/>
        </p:nvSpPr>
        <p:spPr>
          <a:xfrm>
            <a:off x="3511818" y="3145845"/>
            <a:ext cx="5168403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내용물 정렬 속성 </a:t>
            </a:r>
            <a:r>
              <a:rPr lang="en-US" altLang="ko-KR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gravity </a:t>
            </a: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살펴보기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3AB724-0722-4D61-956F-49CC36495536}"/>
              </a:ext>
            </a:extLst>
          </p:cNvPr>
          <p:cNvSpPr/>
          <p:nvPr/>
        </p:nvSpPr>
        <p:spPr>
          <a:xfrm>
            <a:off x="3787775" y="3850794"/>
            <a:ext cx="4625976" cy="292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BBC70-D7A6-42CA-ACEB-716DF57C9209}"/>
              </a:ext>
            </a:extLst>
          </p:cNvPr>
          <p:cNvSpPr txBox="1"/>
          <p:nvPr/>
        </p:nvSpPr>
        <p:spPr>
          <a:xfrm>
            <a:off x="4572579" y="3838939"/>
            <a:ext cx="3046860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GDSC Android Study </a:t>
            </a:r>
            <a:r>
              <a:rPr lang="ko-KR" altLang="en-US" sz="1400" spc="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박창주</a:t>
            </a:r>
            <a:endParaRPr lang="ko-KR" altLang="en-US" sz="14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A38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2" name="그래픽 10">
            <a:extLst>
              <a:ext uri="{FF2B5EF4-FFF2-40B4-BE49-F238E27FC236}">
                <a16:creationId xmlns:a16="http://schemas.microsoft.com/office/drawing/2014/main" id="{FD3F700C-EE97-49E2-9B95-A6EF0E03794F}"/>
              </a:ext>
            </a:extLst>
          </p:cNvPr>
          <p:cNvGrpSpPr/>
          <p:nvPr/>
        </p:nvGrpSpPr>
        <p:grpSpPr>
          <a:xfrm>
            <a:off x="5905761" y="2239278"/>
            <a:ext cx="380478" cy="380478"/>
            <a:chOff x="8063151" y="8227050"/>
            <a:chExt cx="863136" cy="863136"/>
          </a:xfrm>
          <a:solidFill>
            <a:srgbClr val="242A38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7DB5AF0-5C5D-4AFD-B762-38892B4AB3E8}"/>
                </a:ext>
              </a:extLst>
            </p:cNvPr>
            <p:cNvSpPr/>
            <p:nvPr/>
          </p:nvSpPr>
          <p:spPr>
            <a:xfrm>
              <a:off x="8063151" y="8330251"/>
              <a:ext cx="863136" cy="655840"/>
            </a:xfrm>
            <a:custGeom>
              <a:avLst/>
              <a:gdLst>
                <a:gd name="connsiteX0" fmla="*/ 758237 w 863136"/>
                <a:gd name="connsiteY0" fmla="*/ 0 h 655840"/>
                <a:gd name="connsiteX1" fmla="*/ 105614 w 863136"/>
                <a:gd name="connsiteY1" fmla="*/ 0 h 655840"/>
                <a:gd name="connsiteX2" fmla="*/ 0 w 863136"/>
                <a:gd name="connsiteY2" fmla="*/ 105614 h 655840"/>
                <a:gd name="connsiteX3" fmla="*/ 0 w 863136"/>
                <a:gd name="connsiteY3" fmla="*/ 551657 h 655840"/>
                <a:gd name="connsiteX4" fmla="*/ 105614 w 863136"/>
                <a:gd name="connsiteY4" fmla="*/ 657270 h 655840"/>
                <a:gd name="connsiteX5" fmla="*/ 758059 w 863136"/>
                <a:gd name="connsiteY5" fmla="*/ 657270 h 655840"/>
                <a:gd name="connsiteX6" fmla="*/ 863672 w 863136"/>
                <a:gd name="connsiteY6" fmla="*/ 551657 h 655840"/>
                <a:gd name="connsiteX7" fmla="*/ 863672 w 863136"/>
                <a:gd name="connsiteY7" fmla="*/ 105792 h 655840"/>
                <a:gd name="connsiteX8" fmla="*/ 758237 w 863136"/>
                <a:gd name="connsiteY8" fmla="*/ 0 h 655840"/>
                <a:gd name="connsiteX9" fmla="*/ 815601 w 863136"/>
                <a:gd name="connsiteY9" fmla="*/ 551657 h 655840"/>
                <a:gd name="connsiteX10" fmla="*/ 758237 w 863136"/>
                <a:gd name="connsiteY10" fmla="*/ 609020 h 655840"/>
                <a:gd name="connsiteX11" fmla="*/ 105614 w 863136"/>
                <a:gd name="connsiteY11" fmla="*/ 609020 h 655840"/>
                <a:gd name="connsiteX12" fmla="*/ 48250 w 863136"/>
                <a:gd name="connsiteY12" fmla="*/ 551657 h 655840"/>
                <a:gd name="connsiteX13" fmla="*/ 48250 w 863136"/>
                <a:gd name="connsiteY13" fmla="*/ 105792 h 655840"/>
                <a:gd name="connsiteX14" fmla="*/ 105614 w 863136"/>
                <a:gd name="connsiteY14" fmla="*/ 48429 h 655840"/>
                <a:gd name="connsiteX15" fmla="*/ 758059 w 863136"/>
                <a:gd name="connsiteY15" fmla="*/ 48429 h 655840"/>
                <a:gd name="connsiteX16" fmla="*/ 815422 w 863136"/>
                <a:gd name="connsiteY16" fmla="*/ 105792 h 655840"/>
                <a:gd name="connsiteX17" fmla="*/ 815422 w 863136"/>
                <a:gd name="connsiteY17" fmla="*/ 551657 h 655840"/>
                <a:gd name="connsiteX18" fmla="*/ 815601 w 863136"/>
                <a:gd name="connsiteY18" fmla="*/ 551657 h 65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136" h="655840">
                  <a:moveTo>
                    <a:pt x="758237" y="0"/>
                  </a:moveTo>
                  <a:lnTo>
                    <a:pt x="105614" y="0"/>
                  </a:lnTo>
                  <a:cubicBezTo>
                    <a:pt x="47356" y="0"/>
                    <a:pt x="0" y="47356"/>
                    <a:pt x="0" y="105614"/>
                  </a:cubicBezTo>
                  <a:lnTo>
                    <a:pt x="0" y="551657"/>
                  </a:lnTo>
                  <a:cubicBezTo>
                    <a:pt x="0" y="609914"/>
                    <a:pt x="47356" y="657270"/>
                    <a:pt x="105614" y="657270"/>
                  </a:cubicBezTo>
                  <a:lnTo>
                    <a:pt x="758059" y="657270"/>
                  </a:lnTo>
                  <a:cubicBezTo>
                    <a:pt x="816316" y="657270"/>
                    <a:pt x="863672" y="609914"/>
                    <a:pt x="863672" y="551657"/>
                  </a:cubicBezTo>
                  <a:lnTo>
                    <a:pt x="863672" y="105792"/>
                  </a:lnTo>
                  <a:cubicBezTo>
                    <a:pt x="863851" y="47535"/>
                    <a:pt x="816495" y="0"/>
                    <a:pt x="758237" y="0"/>
                  </a:cubicBezTo>
                  <a:close/>
                  <a:moveTo>
                    <a:pt x="815601" y="551657"/>
                  </a:moveTo>
                  <a:cubicBezTo>
                    <a:pt x="815601" y="583287"/>
                    <a:pt x="789868" y="609020"/>
                    <a:pt x="758237" y="609020"/>
                  </a:cubicBezTo>
                  <a:lnTo>
                    <a:pt x="105614" y="609020"/>
                  </a:lnTo>
                  <a:cubicBezTo>
                    <a:pt x="73983" y="609020"/>
                    <a:pt x="48250" y="583287"/>
                    <a:pt x="48250" y="551657"/>
                  </a:cubicBezTo>
                  <a:lnTo>
                    <a:pt x="48250" y="105792"/>
                  </a:lnTo>
                  <a:cubicBezTo>
                    <a:pt x="48250" y="74162"/>
                    <a:pt x="73983" y="48429"/>
                    <a:pt x="105614" y="48429"/>
                  </a:cubicBezTo>
                  <a:lnTo>
                    <a:pt x="758059" y="48429"/>
                  </a:lnTo>
                  <a:cubicBezTo>
                    <a:pt x="789689" y="48429"/>
                    <a:pt x="815422" y="74162"/>
                    <a:pt x="815422" y="105792"/>
                  </a:cubicBezTo>
                  <a:lnTo>
                    <a:pt x="815422" y="551657"/>
                  </a:lnTo>
                  <a:lnTo>
                    <a:pt x="815601" y="551657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F5449E8-4AC0-49DE-A827-6C60A131AEE6}"/>
                </a:ext>
              </a:extLst>
            </p:cNvPr>
            <p:cNvSpPr/>
            <p:nvPr/>
          </p:nvSpPr>
          <p:spPr>
            <a:xfrm>
              <a:off x="8162782" y="8421662"/>
              <a:ext cx="662989" cy="473563"/>
            </a:xfrm>
            <a:custGeom>
              <a:avLst/>
              <a:gdLst>
                <a:gd name="connsiteX0" fmla="*/ 445056 w 662988"/>
                <a:gd name="connsiteY0" fmla="*/ 231684 h 473563"/>
                <a:gd name="connsiteX1" fmla="*/ 656283 w 662988"/>
                <a:gd name="connsiteY1" fmla="*/ 42259 h 473563"/>
                <a:gd name="connsiteX2" fmla="*/ 658070 w 662988"/>
                <a:gd name="connsiteY2" fmla="*/ 8127 h 473563"/>
                <a:gd name="connsiteX3" fmla="*/ 623938 w 662988"/>
                <a:gd name="connsiteY3" fmla="*/ 6340 h 473563"/>
                <a:gd name="connsiteX4" fmla="*/ 332652 w 662988"/>
                <a:gd name="connsiteY4" fmla="*/ 267782 h 473563"/>
                <a:gd name="connsiteX5" fmla="*/ 275824 w 662988"/>
                <a:gd name="connsiteY5" fmla="*/ 217031 h 473563"/>
                <a:gd name="connsiteX6" fmla="*/ 275467 w 662988"/>
                <a:gd name="connsiteY6" fmla="*/ 216495 h 473563"/>
                <a:gd name="connsiteX7" fmla="*/ 271535 w 662988"/>
                <a:gd name="connsiteY7" fmla="*/ 213099 h 473563"/>
                <a:gd name="connsiteX8" fmla="*/ 40293 w 662988"/>
                <a:gd name="connsiteY8" fmla="*/ 6161 h 473563"/>
                <a:gd name="connsiteX9" fmla="*/ 6161 w 662988"/>
                <a:gd name="connsiteY9" fmla="*/ 8127 h 473563"/>
                <a:gd name="connsiteX10" fmla="*/ 8127 w 662988"/>
                <a:gd name="connsiteY10" fmla="*/ 42259 h 473563"/>
                <a:gd name="connsiteX11" fmla="*/ 221856 w 662988"/>
                <a:gd name="connsiteY11" fmla="*/ 233293 h 473563"/>
                <a:gd name="connsiteX12" fmla="*/ 9020 w 662988"/>
                <a:gd name="connsiteY12" fmla="*/ 432547 h 473563"/>
                <a:gd name="connsiteX13" fmla="*/ 7948 w 662988"/>
                <a:gd name="connsiteY13" fmla="*/ 466679 h 473563"/>
                <a:gd name="connsiteX14" fmla="*/ 25640 w 662988"/>
                <a:gd name="connsiteY14" fmla="*/ 474363 h 473563"/>
                <a:gd name="connsiteX15" fmla="*/ 42080 w 662988"/>
                <a:gd name="connsiteY15" fmla="*/ 467930 h 473563"/>
                <a:gd name="connsiteX16" fmla="*/ 258132 w 662988"/>
                <a:gd name="connsiteY16" fmla="*/ 265817 h 473563"/>
                <a:gd name="connsiteX17" fmla="*/ 316747 w 662988"/>
                <a:gd name="connsiteY17" fmla="*/ 318177 h 473563"/>
                <a:gd name="connsiteX18" fmla="*/ 332830 w 662988"/>
                <a:gd name="connsiteY18" fmla="*/ 324253 h 473563"/>
                <a:gd name="connsiteX19" fmla="*/ 348914 w 662988"/>
                <a:gd name="connsiteY19" fmla="*/ 317998 h 473563"/>
                <a:gd name="connsiteX20" fmla="*/ 409137 w 662988"/>
                <a:gd name="connsiteY20" fmla="*/ 264030 h 473563"/>
                <a:gd name="connsiteX21" fmla="*/ 623938 w 662988"/>
                <a:gd name="connsiteY21" fmla="*/ 468109 h 473563"/>
                <a:gd name="connsiteX22" fmla="*/ 640557 w 662988"/>
                <a:gd name="connsiteY22" fmla="*/ 474721 h 473563"/>
                <a:gd name="connsiteX23" fmla="*/ 658070 w 662988"/>
                <a:gd name="connsiteY23" fmla="*/ 467215 h 473563"/>
                <a:gd name="connsiteX24" fmla="*/ 657176 w 662988"/>
                <a:gd name="connsiteY24" fmla="*/ 433083 h 473563"/>
                <a:gd name="connsiteX25" fmla="*/ 445056 w 662988"/>
                <a:gd name="connsiteY25" fmla="*/ 231684 h 4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2988" h="473563">
                  <a:moveTo>
                    <a:pt x="445056" y="231684"/>
                  </a:moveTo>
                  <a:lnTo>
                    <a:pt x="656283" y="42259"/>
                  </a:lnTo>
                  <a:cubicBezTo>
                    <a:pt x="666112" y="33324"/>
                    <a:pt x="667005" y="18134"/>
                    <a:pt x="658070" y="8127"/>
                  </a:cubicBezTo>
                  <a:cubicBezTo>
                    <a:pt x="649135" y="-1702"/>
                    <a:pt x="633945" y="-2595"/>
                    <a:pt x="623938" y="6340"/>
                  </a:cubicBezTo>
                  <a:lnTo>
                    <a:pt x="332652" y="267782"/>
                  </a:lnTo>
                  <a:lnTo>
                    <a:pt x="275824" y="217031"/>
                  </a:lnTo>
                  <a:cubicBezTo>
                    <a:pt x="275645" y="216852"/>
                    <a:pt x="275467" y="216673"/>
                    <a:pt x="275467" y="216495"/>
                  </a:cubicBezTo>
                  <a:cubicBezTo>
                    <a:pt x="274216" y="215244"/>
                    <a:pt x="272965" y="214171"/>
                    <a:pt x="271535" y="213099"/>
                  </a:cubicBezTo>
                  <a:lnTo>
                    <a:pt x="40293" y="6161"/>
                  </a:lnTo>
                  <a:cubicBezTo>
                    <a:pt x="30286" y="-2774"/>
                    <a:pt x="15096" y="-1881"/>
                    <a:pt x="6161" y="8127"/>
                  </a:cubicBezTo>
                  <a:cubicBezTo>
                    <a:pt x="-2774" y="18134"/>
                    <a:pt x="-1881" y="33324"/>
                    <a:pt x="8127" y="42259"/>
                  </a:cubicBezTo>
                  <a:lnTo>
                    <a:pt x="221856" y="233293"/>
                  </a:lnTo>
                  <a:lnTo>
                    <a:pt x="9020" y="432547"/>
                  </a:lnTo>
                  <a:cubicBezTo>
                    <a:pt x="-630" y="441660"/>
                    <a:pt x="-1166" y="456850"/>
                    <a:pt x="7948" y="466679"/>
                  </a:cubicBezTo>
                  <a:cubicBezTo>
                    <a:pt x="12773" y="471683"/>
                    <a:pt x="19206" y="474363"/>
                    <a:pt x="25640" y="474363"/>
                  </a:cubicBezTo>
                  <a:cubicBezTo>
                    <a:pt x="31537" y="474363"/>
                    <a:pt x="37434" y="472219"/>
                    <a:pt x="42080" y="467930"/>
                  </a:cubicBezTo>
                  <a:lnTo>
                    <a:pt x="258132" y="265817"/>
                  </a:lnTo>
                  <a:lnTo>
                    <a:pt x="316747" y="318177"/>
                  </a:lnTo>
                  <a:cubicBezTo>
                    <a:pt x="321393" y="322287"/>
                    <a:pt x="327112" y="324253"/>
                    <a:pt x="332830" y="324253"/>
                  </a:cubicBezTo>
                  <a:cubicBezTo>
                    <a:pt x="338549" y="324253"/>
                    <a:pt x="344446" y="322108"/>
                    <a:pt x="348914" y="317998"/>
                  </a:cubicBezTo>
                  <a:lnTo>
                    <a:pt x="409137" y="264030"/>
                  </a:lnTo>
                  <a:lnTo>
                    <a:pt x="623938" y="468109"/>
                  </a:lnTo>
                  <a:cubicBezTo>
                    <a:pt x="628584" y="472576"/>
                    <a:pt x="634660" y="474721"/>
                    <a:pt x="640557" y="474721"/>
                  </a:cubicBezTo>
                  <a:cubicBezTo>
                    <a:pt x="646990" y="474721"/>
                    <a:pt x="653245" y="472219"/>
                    <a:pt x="658070" y="467215"/>
                  </a:cubicBezTo>
                  <a:cubicBezTo>
                    <a:pt x="667184" y="457565"/>
                    <a:pt x="666826" y="442197"/>
                    <a:pt x="657176" y="433083"/>
                  </a:cubicBezTo>
                  <a:lnTo>
                    <a:pt x="445056" y="231684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EB1302-5B38-41F2-8299-BE6B51F3F727}"/>
              </a:ext>
            </a:extLst>
          </p:cNvPr>
          <p:cNvSpPr txBox="1"/>
          <p:nvPr/>
        </p:nvSpPr>
        <p:spPr>
          <a:xfrm>
            <a:off x="10362088" y="6407204"/>
            <a:ext cx="16498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2022-01-17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30000">
                    <a:srgbClr val="F67F5E"/>
                  </a:gs>
                  <a:gs pos="100000">
                    <a:srgbClr val="F54E65"/>
                  </a:gs>
                </a:gsLst>
                <a:lin ang="0" scaled="1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489163" y="5068445"/>
            <a:ext cx="6035989" cy="848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텍스트뷰를</a:t>
            </a:r>
            <a:r>
              <a:rPr lang="ko-KR" altLang="en-US" sz="2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추가하면 초기 값이 </a:t>
            </a:r>
            <a:r>
              <a:rPr lang="en-US" altLang="ko-KR" sz="20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match_parent</a:t>
            </a:r>
            <a:r>
              <a:rPr lang="ko-KR" altLang="en-US" sz="2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가로 방향으로 꽉 채우게 됨</a:t>
            </a:r>
            <a:endParaRPr lang="en-US" altLang="ko-KR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2249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내용물 정렬 속성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gravity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살펴보기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E2B0EA3-9B2A-4621-81CE-66DCCA20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46" y="2294086"/>
            <a:ext cx="4884256" cy="26405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A99F1-BDF5-4D7B-BBBF-3BE0ED84B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16"/>
          <a:stretch/>
        </p:blipFill>
        <p:spPr>
          <a:xfrm>
            <a:off x="6833593" y="1446491"/>
            <a:ext cx="4422661" cy="43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442079" y="6167375"/>
            <a:ext cx="11343697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</a:t>
            </a: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layout_gravity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속성 값을 각각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left, center, right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설정한다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2249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내용물 정렬 속성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gravity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살펴보기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6D9656F-9067-4C36-BB58-1E0C727E0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5" y="1404900"/>
            <a:ext cx="3334625" cy="4648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15A43C-8AA0-41BA-9A33-A9A675938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404899"/>
            <a:ext cx="3334625" cy="4648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9A2C83-39AC-4758-A66F-4F40BA135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87" y="1404899"/>
            <a:ext cx="3334625" cy="46481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3BACA6-DE6E-460F-AF97-D09E23934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16" y="309558"/>
            <a:ext cx="3334624" cy="59651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6919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2249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내용물 정렬 속성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gravity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살펴보기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C3247C-31C2-43F4-A450-CFF47019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38" y="1127218"/>
            <a:ext cx="3094955" cy="513841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DCCDD88-E3B0-4CEF-B42B-523E47EAF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08" y="378373"/>
            <a:ext cx="3399555" cy="61012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3498A-33D0-47A9-8963-7AB259BB6669}"/>
              </a:ext>
            </a:extLst>
          </p:cNvPr>
          <p:cNvSpPr txBox="1"/>
          <p:nvPr/>
        </p:nvSpPr>
        <p:spPr>
          <a:xfrm>
            <a:off x="1953838" y="1127218"/>
            <a:ext cx="3094955" cy="235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1D416-4CF0-46CD-BF85-1E4C442D3DFA}"/>
              </a:ext>
            </a:extLst>
          </p:cNvPr>
          <p:cNvSpPr txBox="1"/>
          <p:nvPr/>
        </p:nvSpPr>
        <p:spPr>
          <a:xfrm>
            <a:off x="1953837" y="2023688"/>
            <a:ext cx="3094955" cy="235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D133B-8A77-4425-A194-ADCDAC0314CA}"/>
              </a:ext>
            </a:extLst>
          </p:cNvPr>
          <p:cNvSpPr txBox="1"/>
          <p:nvPr/>
        </p:nvSpPr>
        <p:spPr>
          <a:xfrm>
            <a:off x="1953836" y="4713100"/>
            <a:ext cx="3094955" cy="235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DB9A7-9117-42A7-ACCC-0C076C060DD9}"/>
              </a:ext>
            </a:extLst>
          </p:cNvPr>
          <p:cNvSpPr txBox="1"/>
          <p:nvPr/>
        </p:nvSpPr>
        <p:spPr>
          <a:xfrm>
            <a:off x="1953835" y="5613073"/>
            <a:ext cx="3094955" cy="235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38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1616181" y="4987762"/>
            <a:ext cx="8959637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최상위 레이아웃의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orientation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속성 값을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horizontal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2249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내용물 정렬 속성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gravity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살펴보기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E50F73C-CB64-46A6-930D-4F7BADAB9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06" y="2148616"/>
            <a:ext cx="5234988" cy="256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1823320" y="5747998"/>
            <a:ext cx="8959637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Layout_weigh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속성 값에 자동으로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설정됨 →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지움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2249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내용물 정렬 속성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gravity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살펴보기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3ADAF1-D5C6-4766-8066-C962EE51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8" y="1462402"/>
            <a:ext cx="4945415" cy="3933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5A4FF-144A-4B5C-A2FE-EC1C5E2B0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9" y="2076830"/>
            <a:ext cx="5026054" cy="25986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DBBCC2-0136-45F5-AA37-BECC3976A052}"/>
              </a:ext>
            </a:extLst>
          </p:cNvPr>
          <p:cNvSpPr txBox="1"/>
          <p:nvPr/>
        </p:nvSpPr>
        <p:spPr>
          <a:xfrm>
            <a:off x="6303138" y="3193583"/>
            <a:ext cx="5026054" cy="365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28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2249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내용물 정렬 속성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gravity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살펴보기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833E52D-A75C-429D-8DD0-EA265ECDE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9"/>
          <a:stretch/>
        </p:blipFill>
        <p:spPr>
          <a:xfrm>
            <a:off x="627775" y="1401254"/>
            <a:ext cx="3334624" cy="46481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DCFF7C-6313-4093-9495-21CFB7BE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71" y="1404899"/>
            <a:ext cx="3352553" cy="4648196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2AB1221E-EF10-4801-A82F-11F7F6C0C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22" y="1390962"/>
            <a:ext cx="3372025" cy="46481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C5BA7E-F68E-4A4F-8BFE-1C8F00C3C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07" y="1401254"/>
            <a:ext cx="5941585" cy="4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02-2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3722494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내용물 정렬 속성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gravity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살펴보기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F4C4055-FC87-45C9-897D-A28F768F9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3" y="2622176"/>
            <a:ext cx="5168005" cy="16136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EFD743-38D5-4628-B344-0A76677A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04" y="1582047"/>
            <a:ext cx="5168005" cy="41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2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116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정언 박</dc:creator>
  <cp:lastModifiedBy>박 창주</cp:lastModifiedBy>
  <cp:revision>134</cp:revision>
  <dcterms:created xsi:type="dcterms:W3CDTF">2020-03-02T04:07:00Z</dcterms:created>
  <dcterms:modified xsi:type="dcterms:W3CDTF">2022-01-17T08:40:26Z</dcterms:modified>
</cp:coreProperties>
</file>