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F5E"/>
    <a:srgbClr val="4472C4"/>
    <a:srgbClr val="3333CC"/>
    <a:srgbClr val="F56365"/>
    <a:srgbClr val="F66A64"/>
    <a:srgbClr val="F67263"/>
    <a:srgbClr val="F54E65"/>
    <a:srgbClr val="242A38"/>
    <a:srgbClr val="FFFFFF"/>
    <a:srgbClr val="353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5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4735713" y="3145845"/>
            <a:ext cx="2720617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EB1302-5B38-41F2-8299-BE6B51F3F727}"/>
              </a:ext>
            </a:extLst>
          </p:cNvPr>
          <p:cNvSpPr txBox="1"/>
          <p:nvPr/>
        </p:nvSpPr>
        <p:spPr>
          <a:xfrm>
            <a:off x="10362088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2022-01-24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F98A82-F874-4B16-8FFC-C5804E5B8245}"/>
              </a:ext>
            </a:extLst>
          </p:cNvPr>
          <p:cNvSpPr/>
          <p:nvPr/>
        </p:nvSpPr>
        <p:spPr>
          <a:xfrm>
            <a:off x="4283919" y="239805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테이블 레이아웃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CE70C-EC2C-45EC-AE3F-DDF7E19F3B91}"/>
              </a:ext>
            </a:extLst>
          </p:cNvPr>
          <p:cNvSpPr txBox="1"/>
          <p:nvPr/>
        </p:nvSpPr>
        <p:spPr>
          <a:xfrm>
            <a:off x="424150" y="3899305"/>
            <a:ext cx="11343697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표나 엑셀 시트와 같은 형태로 화면을 구성하는 레이아웃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행과 열로 구성된 격자 형태로 되어 있음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ABAC50-AFC7-488B-B2C4-EDBED9728AC1}"/>
              </a:ext>
            </a:extLst>
          </p:cNvPr>
          <p:cNvSpPr/>
          <p:nvPr/>
        </p:nvSpPr>
        <p:spPr>
          <a:xfrm>
            <a:off x="5473641" y="2819400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0EC9C-BCE6-49FB-908E-FD724E8C7AA7}"/>
              </a:ext>
            </a:extLst>
          </p:cNvPr>
          <p:cNvSpPr/>
          <p:nvPr/>
        </p:nvSpPr>
        <p:spPr>
          <a:xfrm>
            <a:off x="563566" y="2819400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테이블 레이아웃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59EBD0-79E8-42E0-9BAD-2B877C77C1E8}"/>
              </a:ext>
            </a:extLst>
          </p:cNvPr>
          <p:cNvSpPr/>
          <p:nvPr/>
        </p:nvSpPr>
        <p:spPr>
          <a:xfrm>
            <a:off x="5473641" y="963706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F3434B-F782-4F03-93A5-A8B5345C7496}"/>
              </a:ext>
            </a:extLst>
          </p:cNvPr>
          <p:cNvSpPr/>
          <p:nvPr/>
        </p:nvSpPr>
        <p:spPr>
          <a:xfrm>
            <a:off x="5473641" y="4675094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F58BDE2-7D2D-4EC4-BFA7-2B99D61586F9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187726" y="1573306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8FDEC6-0F2E-480D-8261-9B0946A9DF1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87726" y="3429000"/>
            <a:ext cx="139728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F44C3E-D8C7-445D-9ECE-97D05DA04BA5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4187726" y="3429000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03ECA-04D9-4A47-B2DE-465945EB45D9}"/>
              </a:ext>
            </a:extLst>
          </p:cNvPr>
          <p:cNvSpPr txBox="1"/>
          <p:nvPr/>
        </p:nvSpPr>
        <p:spPr>
          <a:xfrm>
            <a:off x="5290831" y="2748662"/>
            <a:ext cx="1647851" cy="13751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0A247-A3B1-4812-9EE6-2F1E1132E170}"/>
              </a:ext>
            </a:extLst>
          </p:cNvPr>
          <p:cNvSpPr txBox="1"/>
          <p:nvPr/>
        </p:nvSpPr>
        <p:spPr>
          <a:xfrm>
            <a:off x="6961843" y="3176430"/>
            <a:ext cx="2737969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행을 의미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55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ABAC50-AFC7-488B-B2C4-EDBED9728AC1}"/>
              </a:ext>
            </a:extLst>
          </p:cNvPr>
          <p:cNvSpPr/>
          <p:nvPr/>
        </p:nvSpPr>
        <p:spPr>
          <a:xfrm>
            <a:off x="5473641" y="2819400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0EC9C-BCE6-49FB-908E-FD724E8C7AA7}"/>
              </a:ext>
            </a:extLst>
          </p:cNvPr>
          <p:cNvSpPr/>
          <p:nvPr/>
        </p:nvSpPr>
        <p:spPr>
          <a:xfrm>
            <a:off x="563566" y="2819400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테이블 레이아웃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59EBD0-79E8-42E0-9BAD-2B877C77C1E8}"/>
              </a:ext>
            </a:extLst>
          </p:cNvPr>
          <p:cNvSpPr/>
          <p:nvPr/>
        </p:nvSpPr>
        <p:spPr>
          <a:xfrm>
            <a:off x="5473641" y="963706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F3434B-F782-4F03-93A5-A8B5345C7496}"/>
              </a:ext>
            </a:extLst>
          </p:cNvPr>
          <p:cNvSpPr/>
          <p:nvPr/>
        </p:nvSpPr>
        <p:spPr>
          <a:xfrm>
            <a:off x="5473641" y="4675094"/>
            <a:ext cx="1244718" cy="1219200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TableRow</a:t>
            </a:r>
            <a:endParaRPr lang="en-US" altLang="ko-KR" sz="2000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태그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F58BDE2-7D2D-4EC4-BFA7-2B99D61586F9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187726" y="1573306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8FDEC6-0F2E-480D-8261-9B0946A9DF1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87726" y="3429000"/>
            <a:ext cx="139728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F44C3E-D8C7-445D-9ECE-97D05DA04BA5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4187726" y="3429000"/>
            <a:ext cx="1285915" cy="18556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E5F0A16-96D3-4AA4-9447-3B162928D4DA}"/>
              </a:ext>
            </a:extLst>
          </p:cNvPr>
          <p:cNvSpPr/>
          <p:nvPr/>
        </p:nvSpPr>
        <p:spPr>
          <a:xfrm>
            <a:off x="8041082" y="1402976"/>
            <a:ext cx="1003842" cy="983262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6EEE50C-DD97-4D67-9C9D-19368366DDAB}"/>
              </a:ext>
            </a:extLst>
          </p:cNvPr>
          <p:cNvSpPr/>
          <p:nvPr/>
        </p:nvSpPr>
        <p:spPr>
          <a:xfrm>
            <a:off x="8041082" y="2937369"/>
            <a:ext cx="1003842" cy="983262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A12D59-AF53-4619-8915-77A0BABD1513}"/>
              </a:ext>
            </a:extLst>
          </p:cNvPr>
          <p:cNvSpPr/>
          <p:nvPr/>
        </p:nvSpPr>
        <p:spPr>
          <a:xfrm>
            <a:off x="8041082" y="4471762"/>
            <a:ext cx="1003842" cy="983262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2B2353-0B7A-4FA5-A721-4EEBC7A28AB7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6718359" y="3429000"/>
            <a:ext cx="132272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121E58B-CAD5-4954-9997-5CA1877E676D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6718359" y="1894607"/>
            <a:ext cx="1322723" cy="15343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9F3300-A71A-4887-8ED6-B4D687D1E48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718359" y="3429000"/>
            <a:ext cx="1322723" cy="16629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E127EB-F9E3-47A7-A7F7-2370DA42AB37}"/>
              </a:ext>
            </a:extLst>
          </p:cNvPr>
          <p:cNvSpPr txBox="1"/>
          <p:nvPr/>
        </p:nvSpPr>
        <p:spPr>
          <a:xfrm>
            <a:off x="9097801" y="3169217"/>
            <a:ext cx="2598163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열을 의미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00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21790C-242A-4A4F-8C2B-87217A6F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78" y="2156169"/>
            <a:ext cx="5316243" cy="2545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70997-2A98-4C31-A32D-859A8383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97" y="1658552"/>
            <a:ext cx="3919604" cy="354089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426DB0-CC6E-48B0-B9A1-954F469C244B}"/>
              </a:ext>
            </a:extLst>
          </p:cNvPr>
          <p:cNvCxnSpPr/>
          <p:nvPr/>
        </p:nvCxnSpPr>
        <p:spPr>
          <a:xfrm>
            <a:off x="5074024" y="4329952"/>
            <a:ext cx="1766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329862-5922-4994-953D-7E75A4F21FE2}"/>
              </a:ext>
            </a:extLst>
          </p:cNvPr>
          <p:cNvCxnSpPr/>
          <p:nvPr/>
        </p:nvCxnSpPr>
        <p:spPr>
          <a:xfrm>
            <a:off x="5074024" y="4796117"/>
            <a:ext cx="1766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361142-FF00-47A1-95B4-764B498C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59" y="1844434"/>
            <a:ext cx="3495947" cy="3169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CC7BB6-6B2C-49DE-A891-30A1B21B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33" y="1880230"/>
            <a:ext cx="1333616" cy="2286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74A1B7-B10E-4305-A800-6B3DA032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6" y="1659231"/>
            <a:ext cx="2751058" cy="6706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272B6-362C-4A74-BF56-D11A9D32CC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7895" b="9329"/>
          <a:stretch/>
        </p:blipFill>
        <p:spPr>
          <a:xfrm>
            <a:off x="5596734" y="3326963"/>
            <a:ext cx="1333616" cy="2286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F60AB-89FD-407C-84DE-7BE31F416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576" y="3089880"/>
            <a:ext cx="2735817" cy="6782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205B49-9B34-49B2-976F-9D231EF1E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733" y="4531911"/>
            <a:ext cx="1364098" cy="2417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6B7EC1-BCDC-43C9-A43B-7D2B88F75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1576" y="4321304"/>
            <a:ext cx="2751058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E5431C-D205-4696-98A6-E7F3BDA2650F}"/>
              </a:ext>
            </a:extLst>
          </p:cNvPr>
          <p:cNvSpPr/>
          <p:nvPr/>
        </p:nvSpPr>
        <p:spPr>
          <a:xfrm>
            <a:off x="1343495" y="1979771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shrinkColumns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B183CD-A217-4252-8FBA-DA8A59F0994C}"/>
              </a:ext>
            </a:extLst>
          </p:cNvPr>
          <p:cNvSpPr/>
          <p:nvPr/>
        </p:nvSpPr>
        <p:spPr>
          <a:xfrm>
            <a:off x="1343495" y="4519641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stretchColumns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CBECD-E3DC-4D83-95F8-F5CF34B26E88}"/>
              </a:ext>
            </a:extLst>
          </p:cNvPr>
          <p:cNvSpPr txBox="1"/>
          <p:nvPr/>
        </p:nvSpPr>
        <p:spPr>
          <a:xfrm>
            <a:off x="6456183" y="2089522"/>
            <a:ext cx="4648096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컨테이너의 폭에 맞추도록 각 열의 폭을 강제로 축소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D6355-D142-49F8-92F4-9C4A1D3ABDDE}"/>
              </a:ext>
            </a:extLst>
          </p:cNvPr>
          <p:cNvSpPr txBox="1"/>
          <p:nvPr/>
        </p:nvSpPr>
        <p:spPr>
          <a:xfrm>
            <a:off x="6124488" y="4629392"/>
            <a:ext cx="5311486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컨테이너의 여유공간을 모두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채우기 위해 각 열의 폭을 강제로 늘림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1915909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테이블 레이아웃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3856E9-3CDE-4B08-A36D-675FDFFC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3" y="1633552"/>
            <a:ext cx="6065793" cy="2095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EC9B70-CFC6-4B58-970A-6DEFD6BD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97" y="4965723"/>
            <a:ext cx="4039619" cy="750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E8F1EE-0DBA-454C-8F03-5E78AF4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83" y="4293106"/>
            <a:ext cx="6101376" cy="20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121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G마켓 산스 Bold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137</cp:revision>
  <dcterms:created xsi:type="dcterms:W3CDTF">2020-03-02T04:07:00Z</dcterms:created>
  <dcterms:modified xsi:type="dcterms:W3CDTF">2022-01-24T07:21:18Z</dcterms:modified>
</cp:coreProperties>
</file>