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3" r:id="rId3"/>
    <p:sldId id="272" r:id="rId4"/>
    <p:sldId id="274" r:id="rId5"/>
    <p:sldId id="275" r:id="rId6"/>
    <p:sldId id="276" r:id="rId7"/>
    <p:sldId id="277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A38"/>
    <a:srgbClr val="FFFFFF"/>
    <a:srgbClr val="353D4E"/>
    <a:srgbClr val="394254"/>
    <a:srgbClr val="4E596F"/>
    <a:srgbClr val="F54E65"/>
    <a:srgbClr val="F67F5E"/>
    <a:srgbClr val="F56365"/>
    <a:srgbClr val="F67263"/>
    <a:srgbClr val="F66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7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1B09A-26C5-4F07-8EB0-0E48F5F5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199C4-528F-4F98-A2CE-CB7FD6D6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D9471-6EC0-40EF-8CEB-874CC73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B2B60-0519-4F1B-AEC2-4A7D05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7B268-7BF2-4E0F-AA1F-EA4A7AE0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174B7-1413-453F-9E1A-004E187A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45C78-4C15-40F4-B93E-A93086B5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2C5F4-A7D7-4A9A-AC99-E66FF578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42A44-49D5-499E-A84F-E1F4D1FF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F0DD6-F190-48A9-938F-BE5C851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0EFAE-A532-4367-8B7D-55E55F851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D98DD-1BED-4733-B3A7-35D2179C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CA232-6BEF-44E3-B60D-EAB3B58D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3339-C450-452F-A998-D4D8C18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38FFA-0323-4871-B766-2D9061A0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D21D-9CA0-43A0-9C7E-6156E378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5D7D5-AE3D-470E-A8F3-268C9D20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5F412-92FB-49D1-88C2-925489BC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4BF99-DD7A-487A-877D-F6900E7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8CFFE-70A4-46A3-A5B6-D9B70D2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9292-9F57-43FB-B02F-A3D87ACE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99722-AD93-4CC4-B45F-BA1FFF60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17F4C-AB28-454F-9B3E-D5D8BC41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8525F-5934-4488-9C72-859334C7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73F4-9B37-44BB-B8D8-4D32600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8E70-3122-4DB9-AE70-4401082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7409-BF54-47E5-84F8-94019432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BEB42-BBB0-44E4-B055-6E3337BE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58C8A-A6F8-422C-9F3C-ABCB4C32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3EE42-D6E3-4E1B-8637-58A6CD1C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BE407-88D0-439A-9D72-04B68958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2CB3A-8B19-4DC1-91AB-C90AB7CD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38A3-3690-4D24-AE6B-9B058CF2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0E866-59DC-4612-A3D5-DC1AEE76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AC3219-F876-4ADA-B380-4B1BB3643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F23A4D-4351-48C4-858A-137BE4D6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D0E05D-9C26-4406-8ECE-51E483D2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0253D-F60B-4E5F-A1F9-62ECB9E0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6799E2-B43A-4D46-BA8B-35063392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D06EE-41B3-4A6A-82F5-91F90DC8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71512-5267-4CF3-AE99-6CD8E02B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18445D-84F4-46F4-949B-6C16C31B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C02B7-F393-4895-ACA8-7D42BF73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640CD-FFA5-45F4-A7A9-F67C12C9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86BC1-64AE-4371-B2F0-855DD120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A684D-72A7-462A-ABD4-3BEF0A89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B466-558E-41A2-AA6C-A5C5CF5F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50697-289D-4A6F-9982-7D136E3B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6C4D3-609D-44F2-8D46-5CA8207D8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8838D-E0D5-41E8-9434-DE1D3255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B2FFE-FCDC-47AD-9C9E-05CC9AF9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C8ECA-B144-4268-A6D8-1053809F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7BC8D-AD42-42ED-980B-B94200E3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401FA-1D19-474C-B629-7DBC19346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318FC-F65B-45E9-B0F6-2983CF6D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6EDC5-0ABD-4680-8CAA-54A0CE4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56814-0BBD-4615-8297-B8357DE5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FF94A-6921-4913-91FC-D1C3323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A4EFB5-9C76-4ED8-BD36-B96E6F81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C87C6-DF4A-47C5-8F2C-10D47A2B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6D6A7-F90F-4B48-8168-7DBB25A3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A18-384C-4D8D-A592-18835B990547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95965-FB8B-4A35-8707-7F107674D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B3D36-B92C-47AD-979F-ADD3A1F0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8F1C93-6F37-4807-9F5D-E696457AE840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225EB3-86DB-419B-BEFB-E3954AC4DF10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40A151-973E-450E-A880-FACDF1D27D86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5948E5A-A273-49D8-8AAF-027C6B3302E5}"/>
              </a:ext>
            </a:extLst>
          </p:cNvPr>
          <p:cNvSpPr/>
          <p:nvPr/>
        </p:nvSpPr>
        <p:spPr>
          <a:xfrm>
            <a:off x="5689600" y="2023118"/>
            <a:ext cx="812800" cy="812798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163AA-FC0F-4EC1-ADB1-2D2163DBAACC}"/>
              </a:ext>
            </a:extLst>
          </p:cNvPr>
          <p:cNvSpPr txBox="1"/>
          <p:nvPr/>
        </p:nvSpPr>
        <p:spPr>
          <a:xfrm>
            <a:off x="4452765" y="3145845"/>
            <a:ext cx="3286477" cy="526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</a:t>
            </a:r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사용하기</a:t>
            </a:r>
            <a:endParaRPr lang="ko-KR" altLang="en-US" sz="2800" spc="-2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30000">
                    <a:srgbClr val="F67F5E"/>
                  </a:gs>
                  <a:gs pos="100000">
                    <a:srgbClr val="F54E65"/>
                  </a:gs>
                </a:gsLst>
                <a:lin ang="0" scaled="1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3AB724-0722-4D61-956F-49CC36495536}"/>
              </a:ext>
            </a:extLst>
          </p:cNvPr>
          <p:cNvSpPr/>
          <p:nvPr/>
        </p:nvSpPr>
        <p:spPr>
          <a:xfrm>
            <a:off x="3787775" y="3850794"/>
            <a:ext cx="4625976" cy="29291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1BBC70-D7A6-42CA-ACEB-716DF57C9209}"/>
              </a:ext>
            </a:extLst>
          </p:cNvPr>
          <p:cNvSpPr txBox="1"/>
          <p:nvPr/>
        </p:nvSpPr>
        <p:spPr>
          <a:xfrm>
            <a:off x="4572579" y="3838939"/>
            <a:ext cx="3046860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GDSC Android Study </a:t>
            </a:r>
            <a:r>
              <a:rPr lang="ko-KR" altLang="en-US" sz="1400" spc="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박창주</a:t>
            </a:r>
            <a:endParaRPr lang="ko-KR" altLang="en-US" sz="1400" spc="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42A38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2" name="그래픽 10">
            <a:extLst>
              <a:ext uri="{FF2B5EF4-FFF2-40B4-BE49-F238E27FC236}">
                <a16:creationId xmlns:a16="http://schemas.microsoft.com/office/drawing/2014/main" id="{FD3F700C-EE97-49E2-9B95-A6EF0E03794F}"/>
              </a:ext>
            </a:extLst>
          </p:cNvPr>
          <p:cNvGrpSpPr/>
          <p:nvPr/>
        </p:nvGrpSpPr>
        <p:grpSpPr>
          <a:xfrm>
            <a:off x="5905761" y="2239278"/>
            <a:ext cx="380478" cy="380478"/>
            <a:chOff x="8063151" y="8227050"/>
            <a:chExt cx="863136" cy="863136"/>
          </a:xfrm>
          <a:solidFill>
            <a:srgbClr val="242A38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7DB5AF0-5C5D-4AFD-B762-38892B4AB3E8}"/>
                </a:ext>
              </a:extLst>
            </p:cNvPr>
            <p:cNvSpPr/>
            <p:nvPr/>
          </p:nvSpPr>
          <p:spPr>
            <a:xfrm>
              <a:off x="8063151" y="8330251"/>
              <a:ext cx="863136" cy="655840"/>
            </a:xfrm>
            <a:custGeom>
              <a:avLst/>
              <a:gdLst>
                <a:gd name="connsiteX0" fmla="*/ 758237 w 863136"/>
                <a:gd name="connsiteY0" fmla="*/ 0 h 655840"/>
                <a:gd name="connsiteX1" fmla="*/ 105614 w 863136"/>
                <a:gd name="connsiteY1" fmla="*/ 0 h 655840"/>
                <a:gd name="connsiteX2" fmla="*/ 0 w 863136"/>
                <a:gd name="connsiteY2" fmla="*/ 105614 h 655840"/>
                <a:gd name="connsiteX3" fmla="*/ 0 w 863136"/>
                <a:gd name="connsiteY3" fmla="*/ 551657 h 655840"/>
                <a:gd name="connsiteX4" fmla="*/ 105614 w 863136"/>
                <a:gd name="connsiteY4" fmla="*/ 657270 h 655840"/>
                <a:gd name="connsiteX5" fmla="*/ 758059 w 863136"/>
                <a:gd name="connsiteY5" fmla="*/ 657270 h 655840"/>
                <a:gd name="connsiteX6" fmla="*/ 863672 w 863136"/>
                <a:gd name="connsiteY6" fmla="*/ 551657 h 655840"/>
                <a:gd name="connsiteX7" fmla="*/ 863672 w 863136"/>
                <a:gd name="connsiteY7" fmla="*/ 105792 h 655840"/>
                <a:gd name="connsiteX8" fmla="*/ 758237 w 863136"/>
                <a:gd name="connsiteY8" fmla="*/ 0 h 655840"/>
                <a:gd name="connsiteX9" fmla="*/ 815601 w 863136"/>
                <a:gd name="connsiteY9" fmla="*/ 551657 h 655840"/>
                <a:gd name="connsiteX10" fmla="*/ 758237 w 863136"/>
                <a:gd name="connsiteY10" fmla="*/ 609020 h 655840"/>
                <a:gd name="connsiteX11" fmla="*/ 105614 w 863136"/>
                <a:gd name="connsiteY11" fmla="*/ 609020 h 655840"/>
                <a:gd name="connsiteX12" fmla="*/ 48250 w 863136"/>
                <a:gd name="connsiteY12" fmla="*/ 551657 h 655840"/>
                <a:gd name="connsiteX13" fmla="*/ 48250 w 863136"/>
                <a:gd name="connsiteY13" fmla="*/ 105792 h 655840"/>
                <a:gd name="connsiteX14" fmla="*/ 105614 w 863136"/>
                <a:gd name="connsiteY14" fmla="*/ 48429 h 655840"/>
                <a:gd name="connsiteX15" fmla="*/ 758059 w 863136"/>
                <a:gd name="connsiteY15" fmla="*/ 48429 h 655840"/>
                <a:gd name="connsiteX16" fmla="*/ 815422 w 863136"/>
                <a:gd name="connsiteY16" fmla="*/ 105792 h 655840"/>
                <a:gd name="connsiteX17" fmla="*/ 815422 w 863136"/>
                <a:gd name="connsiteY17" fmla="*/ 551657 h 655840"/>
                <a:gd name="connsiteX18" fmla="*/ 815601 w 863136"/>
                <a:gd name="connsiteY18" fmla="*/ 551657 h 65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3136" h="655840">
                  <a:moveTo>
                    <a:pt x="758237" y="0"/>
                  </a:moveTo>
                  <a:lnTo>
                    <a:pt x="105614" y="0"/>
                  </a:lnTo>
                  <a:cubicBezTo>
                    <a:pt x="47356" y="0"/>
                    <a:pt x="0" y="47356"/>
                    <a:pt x="0" y="105614"/>
                  </a:cubicBezTo>
                  <a:lnTo>
                    <a:pt x="0" y="551657"/>
                  </a:lnTo>
                  <a:cubicBezTo>
                    <a:pt x="0" y="609914"/>
                    <a:pt x="47356" y="657270"/>
                    <a:pt x="105614" y="657270"/>
                  </a:cubicBezTo>
                  <a:lnTo>
                    <a:pt x="758059" y="657270"/>
                  </a:lnTo>
                  <a:cubicBezTo>
                    <a:pt x="816316" y="657270"/>
                    <a:pt x="863672" y="609914"/>
                    <a:pt x="863672" y="551657"/>
                  </a:cubicBezTo>
                  <a:lnTo>
                    <a:pt x="863672" y="105792"/>
                  </a:lnTo>
                  <a:cubicBezTo>
                    <a:pt x="863851" y="47535"/>
                    <a:pt x="816495" y="0"/>
                    <a:pt x="758237" y="0"/>
                  </a:cubicBezTo>
                  <a:close/>
                  <a:moveTo>
                    <a:pt x="815601" y="551657"/>
                  </a:moveTo>
                  <a:cubicBezTo>
                    <a:pt x="815601" y="583287"/>
                    <a:pt x="789868" y="609020"/>
                    <a:pt x="758237" y="609020"/>
                  </a:cubicBezTo>
                  <a:lnTo>
                    <a:pt x="105614" y="609020"/>
                  </a:lnTo>
                  <a:cubicBezTo>
                    <a:pt x="73983" y="609020"/>
                    <a:pt x="48250" y="583287"/>
                    <a:pt x="48250" y="551657"/>
                  </a:cubicBezTo>
                  <a:lnTo>
                    <a:pt x="48250" y="105792"/>
                  </a:lnTo>
                  <a:cubicBezTo>
                    <a:pt x="48250" y="74162"/>
                    <a:pt x="73983" y="48429"/>
                    <a:pt x="105614" y="48429"/>
                  </a:cubicBezTo>
                  <a:lnTo>
                    <a:pt x="758059" y="48429"/>
                  </a:lnTo>
                  <a:cubicBezTo>
                    <a:pt x="789689" y="48429"/>
                    <a:pt x="815422" y="74162"/>
                    <a:pt x="815422" y="105792"/>
                  </a:cubicBezTo>
                  <a:lnTo>
                    <a:pt x="815422" y="551657"/>
                  </a:lnTo>
                  <a:lnTo>
                    <a:pt x="815601" y="551657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F5449E8-4AC0-49DE-A827-6C60A131AEE6}"/>
                </a:ext>
              </a:extLst>
            </p:cNvPr>
            <p:cNvSpPr/>
            <p:nvPr/>
          </p:nvSpPr>
          <p:spPr>
            <a:xfrm>
              <a:off x="8162782" y="8421662"/>
              <a:ext cx="662989" cy="473563"/>
            </a:xfrm>
            <a:custGeom>
              <a:avLst/>
              <a:gdLst>
                <a:gd name="connsiteX0" fmla="*/ 445056 w 662988"/>
                <a:gd name="connsiteY0" fmla="*/ 231684 h 473563"/>
                <a:gd name="connsiteX1" fmla="*/ 656283 w 662988"/>
                <a:gd name="connsiteY1" fmla="*/ 42259 h 473563"/>
                <a:gd name="connsiteX2" fmla="*/ 658070 w 662988"/>
                <a:gd name="connsiteY2" fmla="*/ 8127 h 473563"/>
                <a:gd name="connsiteX3" fmla="*/ 623938 w 662988"/>
                <a:gd name="connsiteY3" fmla="*/ 6340 h 473563"/>
                <a:gd name="connsiteX4" fmla="*/ 332652 w 662988"/>
                <a:gd name="connsiteY4" fmla="*/ 267782 h 473563"/>
                <a:gd name="connsiteX5" fmla="*/ 275824 w 662988"/>
                <a:gd name="connsiteY5" fmla="*/ 217031 h 473563"/>
                <a:gd name="connsiteX6" fmla="*/ 275467 w 662988"/>
                <a:gd name="connsiteY6" fmla="*/ 216495 h 473563"/>
                <a:gd name="connsiteX7" fmla="*/ 271535 w 662988"/>
                <a:gd name="connsiteY7" fmla="*/ 213099 h 473563"/>
                <a:gd name="connsiteX8" fmla="*/ 40293 w 662988"/>
                <a:gd name="connsiteY8" fmla="*/ 6161 h 473563"/>
                <a:gd name="connsiteX9" fmla="*/ 6161 w 662988"/>
                <a:gd name="connsiteY9" fmla="*/ 8127 h 473563"/>
                <a:gd name="connsiteX10" fmla="*/ 8127 w 662988"/>
                <a:gd name="connsiteY10" fmla="*/ 42259 h 473563"/>
                <a:gd name="connsiteX11" fmla="*/ 221856 w 662988"/>
                <a:gd name="connsiteY11" fmla="*/ 233293 h 473563"/>
                <a:gd name="connsiteX12" fmla="*/ 9020 w 662988"/>
                <a:gd name="connsiteY12" fmla="*/ 432547 h 473563"/>
                <a:gd name="connsiteX13" fmla="*/ 7948 w 662988"/>
                <a:gd name="connsiteY13" fmla="*/ 466679 h 473563"/>
                <a:gd name="connsiteX14" fmla="*/ 25640 w 662988"/>
                <a:gd name="connsiteY14" fmla="*/ 474363 h 473563"/>
                <a:gd name="connsiteX15" fmla="*/ 42080 w 662988"/>
                <a:gd name="connsiteY15" fmla="*/ 467930 h 473563"/>
                <a:gd name="connsiteX16" fmla="*/ 258132 w 662988"/>
                <a:gd name="connsiteY16" fmla="*/ 265817 h 473563"/>
                <a:gd name="connsiteX17" fmla="*/ 316747 w 662988"/>
                <a:gd name="connsiteY17" fmla="*/ 318177 h 473563"/>
                <a:gd name="connsiteX18" fmla="*/ 332830 w 662988"/>
                <a:gd name="connsiteY18" fmla="*/ 324253 h 473563"/>
                <a:gd name="connsiteX19" fmla="*/ 348914 w 662988"/>
                <a:gd name="connsiteY19" fmla="*/ 317998 h 473563"/>
                <a:gd name="connsiteX20" fmla="*/ 409137 w 662988"/>
                <a:gd name="connsiteY20" fmla="*/ 264030 h 473563"/>
                <a:gd name="connsiteX21" fmla="*/ 623938 w 662988"/>
                <a:gd name="connsiteY21" fmla="*/ 468109 h 473563"/>
                <a:gd name="connsiteX22" fmla="*/ 640557 w 662988"/>
                <a:gd name="connsiteY22" fmla="*/ 474721 h 473563"/>
                <a:gd name="connsiteX23" fmla="*/ 658070 w 662988"/>
                <a:gd name="connsiteY23" fmla="*/ 467215 h 473563"/>
                <a:gd name="connsiteX24" fmla="*/ 657176 w 662988"/>
                <a:gd name="connsiteY24" fmla="*/ 433083 h 473563"/>
                <a:gd name="connsiteX25" fmla="*/ 445056 w 662988"/>
                <a:gd name="connsiteY25" fmla="*/ 231684 h 4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2988" h="473563">
                  <a:moveTo>
                    <a:pt x="445056" y="231684"/>
                  </a:moveTo>
                  <a:lnTo>
                    <a:pt x="656283" y="42259"/>
                  </a:lnTo>
                  <a:cubicBezTo>
                    <a:pt x="666112" y="33324"/>
                    <a:pt x="667005" y="18134"/>
                    <a:pt x="658070" y="8127"/>
                  </a:cubicBezTo>
                  <a:cubicBezTo>
                    <a:pt x="649135" y="-1702"/>
                    <a:pt x="633945" y="-2595"/>
                    <a:pt x="623938" y="6340"/>
                  </a:cubicBezTo>
                  <a:lnTo>
                    <a:pt x="332652" y="267782"/>
                  </a:lnTo>
                  <a:lnTo>
                    <a:pt x="275824" y="217031"/>
                  </a:lnTo>
                  <a:cubicBezTo>
                    <a:pt x="275645" y="216852"/>
                    <a:pt x="275467" y="216673"/>
                    <a:pt x="275467" y="216495"/>
                  </a:cubicBezTo>
                  <a:cubicBezTo>
                    <a:pt x="274216" y="215244"/>
                    <a:pt x="272965" y="214171"/>
                    <a:pt x="271535" y="213099"/>
                  </a:cubicBezTo>
                  <a:lnTo>
                    <a:pt x="40293" y="6161"/>
                  </a:lnTo>
                  <a:cubicBezTo>
                    <a:pt x="30286" y="-2774"/>
                    <a:pt x="15096" y="-1881"/>
                    <a:pt x="6161" y="8127"/>
                  </a:cubicBezTo>
                  <a:cubicBezTo>
                    <a:pt x="-2774" y="18134"/>
                    <a:pt x="-1881" y="33324"/>
                    <a:pt x="8127" y="42259"/>
                  </a:cubicBezTo>
                  <a:lnTo>
                    <a:pt x="221856" y="233293"/>
                  </a:lnTo>
                  <a:lnTo>
                    <a:pt x="9020" y="432547"/>
                  </a:lnTo>
                  <a:cubicBezTo>
                    <a:pt x="-630" y="441660"/>
                    <a:pt x="-1166" y="456850"/>
                    <a:pt x="7948" y="466679"/>
                  </a:cubicBezTo>
                  <a:cubicBezTo>
                    <a:pt x="12773" y="471683"/>
                    <a:pt x="19206" y="474363"/>
                    <a:pt x="25640" y="474363"/>
                  </a:cubicBezTo>
                  <a:cubicBezTo>
                    <a:pt x="31537" y="474363"/>
                    <a:pt x="37434" y="472219"/>
                    <a:pt x="42080" y="467930"/>
                  </a:cubicBezTo>
                  <a:lnTo>
                    <a:pt x="258132" y="265817"/>
                  </a:lnTo>
                  <a:lnTo>
                    <a:pt x="316747" y="318177"/>
                  </a:lnTo>
                  <a:cubicBezTo>
                    <a:pt x="321393" y="322287"/>
                    <a:pt x="327112" y="324253"/>
                    <a:pt x="332830" y="324253"/>
                  </a:cubicBezTo>
                  <a:cubicBezTo>
                    <a:pt x="338549" y="324253"/>
                    <a:pt x="344446" y="322108"/>
                    <a:pt x="348914" y="317998"/>
                  </a:cubicBezTo>
                  <a:lnTo>
                    <a:pt x="409137" y="264030"/>
                  </a:lnTo>
                  <a:lnTo>
                    <a:pt x="623938" y="468109"/>
                  </a:lnTo>
                  <a:cubicBezTo>
                    <a:pt x="628584" y="472576"/>
                    <a:pt x="634660" y="474721"/>
                    <a:pt x="640557" y="474721"/>
                  </a:cubicBezTo>
                  <a:cubicBezTo>
                    <a:pt x="646990" y="474721"/>
                    <a:pt x="653245" y="472219"/>
                    <a:pt x="658070" y="467215"/>
                  </a:cubicBezTo>
                  <a:cubicBezTo>
                    <a:pt x="667184" y="457565"/>
                    <a:pt x="666826" y="442197"/>
                    <a:pt x="657176" y="433083"/>
                  </a:cubicBezTo>
                  <a:lnTo>
                    <a:pt x="445056" y="231684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3698C7A-FAED-473F-A028-FB766C066E7F}"/>
              </a:ext>
            </a:extLst>
          </p:cNvPr>
          <p:cNvSpPr txBox="1"/>
          <p:nvPr/>
        </p:nvSpPr>
        <p:spPr>
          <a:xfrm>
            <a:off x="10362090" y="6407204"/>
            <a:ext cx="16498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2021-12-01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30000">
                    <a:srgbClr val="F67F5E"/>
                  </a:gs>
                  <a:gs pos="100000">
                    <a:srgbClr val="F54E65"/>
                  </a:gs>
                </a:gsLst>
                <a:lin ang="0" scaled="1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5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7F35F-403D-40EC-98D7-B8EDA3381A43}"/>
              </a:ext>
            </a:extLst>
          </p:cNvPr>
          <p:cNvSpPr txBox="1"/>
          <p:nvPr/>
        </p:nvSpPr>
        <p:spPr>
          <a:xfrm>
            <a:off x="1832285" y="4969624"/>
            <a:ext cx="8527428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layout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폴더 선택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마우스 오른쪽 버튼 클릭 →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New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Layout Resource File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2390398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사용하기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FB32EAF-E73A-4235-BC1A-EAE72E7D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51" y="1759266"/>
            <a:ext cx="9291697" cy="2801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244748-2ECB-4310-A808-B66D586620F2}"/>
              </a:ext>
            </a:extLst>
          </p:cNvPr>
          <p:cNvSpPr txBox="1"/>
          <p:nvPr/>
        </p:nvSpPr>
        <p:spPr>
          <a:xfrm>
            <a:off x="2812648" y="2013995"/>
            <a:ext cx="1030147" cy="405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9BA79D-5A3B-4E63-8A2B-FAA7F28A6F3B}"/>
              </a:ext>
            </a:extLst>
          </p:cNvPr>
          <p:cNvSpPr txBox="1"/>
          <p:nvPr/>
        </p:nvSpPr>
        <p:spPr>
          <a:xfrm>
            <a:off x="7201384" y="2345802"/>
            <a:ext cx="2000489" cy="405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3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7F35F-403D-40EC-98D7-B8EDA3381A43}"/>
              </a:ext>
            </a:extLst>
          </p:cNvPr>
          <p:cNvSpPr txBox="1"/>
          <p:nvPr/>
        </p:nvSpPr>
        <p:spPr>
          <a:xfrm>
            <a:off x="1836762" y="5984111"/>
            <a:ext cx="8781700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 name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activity_menu.xml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설정 →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OK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새로운 파일생성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2390398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사용하기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31582EE-8EE6-42E3-ABD4-F80D5F62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8" y="1153980"/>
            <a:ext cx="7864522" cy="4633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09FBB3-DA87-4966-9330-9C744B4C001D}"/>
              </a:ext>
            </a:extLst>
          </p:cNvPr>
          <p:cNvSpPr txBox="1"/>
          <p:nvPr/>
        </p:nvSpPr>
        <p:spPr>
          <a:xfrm>
            <a:off x="3229338" y="1493132"/>
            <a:ext cx="1157468" cy="348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49EA2B-EB35-4232-8EE1-C8835D7CED07}"/>
              </a:ext>
            </a:extLst>
          </p:cNvPr>
          <p:cNvSpPr txBox="1"/>
          <p:nvPr/>
        </p:nvSpPr>
        <p:spPr>
          <a:xfrm>
            <a:off x="8345346" y="5351447"/>
            <a:ext cx="798581" cy="3780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09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2390398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사용하기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0683B13-84D5-4BB5-923E-28D094E1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51" y="1318868"/>
            <a:ext cx="8547697" cy="48498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8D7F35F-403D-40EC-98D7-B8EDA3381A43}"/>
              </a:ext>
            </a:extLst>
          </p:cNvPr>
          <p:cNvSpPr txBox="1"/>
          <p:nvPr/>
        </p:nvSpPr>
        <p:spPr>
          <a:xfrm>
            <a:off x="6891344" y="1833053"/>
            <a:ext cx="2233670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세로 줄 가이드라인 추가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41939-54FE-42C0-BD6C-03A4B399809A}"/>
              </a:ext>
            </a:extLst>
          </p:cNvPr>
          <p:cNvSpPr txBox="1"/>
          <p:nvPr/>
        </p:nvSpPr>
        <p:spPr>
          <a:xfrm>
            <a:off x="7066893" y="2209346"/>
            <a:ext cx="2233670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B0F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가로 줄 가이드라인 추가</a:t>
            </a:r>
            <a:endParaRPr lang="en-US" altLang="ko-KR" sz="1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B0F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A661D7-545B-49A0-B8E3-E1162FD45AEB}"/>
              </a:ext>
            </a:extLst>
          </p:cNvPr>
          <p:cNvSpPr txBox="1"/>
          <p:nvPr/>
        </p:nvSpPr>
        <p:spPr>
          <a:xfrm>
            <a:off x="4518290" y="1802526"/>
            <a:ext cx="2373054" cy="3836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77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2390398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사용하기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0F1B1D9-A011-4269-ABB8-71B1C637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44" y="309558"/>
            <a:ext cx="6930631" cy="65343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9B1D64-2214-4F25-A33C-E11B1300B0A6}"/>
              </a:ext>
            </a:extLst>
          </p:cNvPr>
          <p:cNvSpPr txBox="1"/>
          <p:nvPr/>
        </p:nvSpPr>
        <p:spPr>
          <a:xfrm>
            <a:off x="3067293" y="3784920"/>
            <a:ext cx="1157468" cy="348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D4405E-CF28-472A-A41B-2EAC40A5CE69}"/>
              </a:ext>
            </a:extLst>
          </p:cNvPr>
          <p:cNvSpPr/>
          <p:nvPr/>
        </p:nvSpPr>
        <p:spPr>
          <a:xfrm>
            <a:off x="7675944" y="448058"/>
            <a:ext cx="1005068" cy="6100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9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2390398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사용하기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BA49081-88A9-4D71-87B2-92285B0A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93" y="1705527"/>
            <a:ext cx="4103462" cy="4118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DC6F9A-655E-4967-8442-E72E19DC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61" y="1455326"/>
            <a:ext cx="1912786" cy="13717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7BCBAB-C531-401A-9A58-A5DD7CFAF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361" y="3094335"/>
            <a:ext cx="1912786" cy="13869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9D6CD9-7D40-4230-9980-61A8E34DF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361" y="4748585"/>
            <a:ext cx="1912786" cy="13259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5ACFD6-30D4-4A32-8646-F2515BCB0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653" y="1705526"/>
            <a:ext cx="3141343" cy="41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9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1947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레이아웃 기초 익히기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2390398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가이드라인 사용하기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601084-0FD6-467D-8D2C-AD7D3CB02746}"/>
              </a:ext>
            </a:extLst>
          </p:cNvPr>
          <p:cNvSpPr txBox="1"/>
          <p:nvPr/>
        </p:nvSpPr>
        <p:spPr>
          <a:xfrm>
            <a:off x="1566254" y="2929151"/>
            <a:ext cx="9059492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느낀점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가이드라인을 사용하면 여러 개의 뷰를 일정한 기준 선에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  </a:t>
            </a:r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정렬할 수 있어 깔끔하게 구성할 수 있다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839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102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G마켓 산스 Bold</vt:lpstr>
      <vt:lpstr>G마켓 산스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정언 박</dc:creator>
  <cp:lastModifiedBy>박 창주</cp:lastModifiedBy>
  <cp:revision>130</cp:revision>
  <dcterms:created xsi:type="dcterms:W3CDTF">2020-03-02T04:07:00Z</dcterms:created>
  <dcterms:modified xsi:type="dcterms:W3CDTF">2021-12-07T08:41:07Z</dcterms:modified>
</cp:coreProperties>
</file>