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3" r:id="rId3"/>
    <p:sldId id="278" r:id="rId4"/>
    <p:sldId id="279" r:id="rId5"/>
    <p:sldId id="280" r:id="rId6"/>
    <p:sldId id="281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56365"/>
    <a:srgbClr val="F66A64"/>
    <a:srgbClr val="F67263"/>
    <a:srgbClr val="F54E65"/>
    <a:srgbClr val="F67F5E"/>
    <a:srgbClr val="242A38"/>
    <a:srgbClr val="FFFFFF"/>
    <a:srgbClr val="353D4E"/>
    <a:srgbClr val="394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5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B09A-26C5-4F07-8EB0-0E48F5F5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199C4-528F-4F98-A2CE-CB7FD6D6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D9471-6EC0-40EF-8CEB-874CC73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B2B60-0519-4F1B-AEC2-4A7D05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7B268-7BF2-4E0F-AA1F-EA4A7AE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74B7-1413-453F-9E1A-004E187A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45C78-4C15-40F4-B93E-A93086B5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2C5F4-A7D7-4A9A-AC99-E66FF57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42A44-49D5-499E-A84F-E1F4D1FF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0DD6-F190-48A9-938F-BE5C851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0EFAE-A532-4367-8B7D-55E55F85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D98DD-1BED-4733-B3A7-35D2179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CA232-6BEF-44E3-B60D-EAB3B58D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339-C450-452F-A998-D4D8C18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8FFA-0323-4871-B766-2D9061A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D21D-9CA0-43A0-9C7E-6156E37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5D7D5-AE3D-470E-A8F3-268C9D20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F412-92FB-49D1-88C2-925489BC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BF99-DD7A-487A-877D-F6900E7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8CFFE-70A4-46A3-A5B6-D9B70D2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9292-9F57-43FB-B02F-A3D87AC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99722-AD93-4CC4-B45F-BA1FFF6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7F4C-AB28-454F-9B3E-D5D8BC4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8525F-5934-4488-9C72-859334C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73F4-9B37-44BB-B8D8-4D32600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8E70-3122-4DB9-AE70-4401082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7409-BF54-47E5-84F8-94019432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BEB42-BBB0-44E4-B055-6E3337BE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58C8A-A6F8-422C-9F3C-ABCB4C3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3EE42-D6E3-4E1B-8637-58A6CD1C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BE407-88D0-439A-9D72-04B689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CB3A-8B19-4DC1-91AB-C90AB7C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38A3-3690-4D24-AE6B-9B058CF2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0E866-59DC-4612-A3D5-DC1AEE76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3219-F876-4ADA-B380-4B1BB364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23A4D-4351-48C4-858A-137BE4D6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0E05D-9C26-4406-8ECE-51E483D2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0253D-F60B-4E5F-A1F9-62ECB9E0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6799E2-B43A-4D46-BA8B-35063392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06EE-41B3-4A6A-82F5-91F90DC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71512-5267-4CF3-AE99-6CD8E02B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8445D-84F4-46F4-949B-6C16C31B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C02B7-F393-4895-ACA8-7D42BF7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640CD-FFA5-45F4-A7A9-F67C12C9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86BC1-64AE-4371-B2F0-855DD12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A684D-72A7-462A-ABD4-3BEF0A8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466-558E-41A2-AA6C-A5C5CF5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50697-289D-4A6F-9982-7D136E3B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6C4D3-609D-44F2-8D46-5CA8207D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8838D-E0D5-41E8-9434-DE1D325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2FFE-FCDC-47AD-9C9E-05CC9AF9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C8ECA-B144-4268-A6D8-1053809F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7BC8D-AD42-42ED-980B-B94200E3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401FA-1D19-474C-B629-7DBC1934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318FC-F65B-45E9-B0F6-2983CF6D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6EDC5-0ABD-4680-8CAA-54A0CE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56814-0BBD-4615-8297-B8357DE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FF94A-6921-4913-91FC-D1C3323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4EFB5-9C76-4ED8-BD36-B96E6F8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C87C6-DF4A-47C5-8F2C-10D47A2B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6D6A7-F90F-4B48-8168-7DBB25A3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95965-FB8B-4A35-8707-7F107674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3D36-B92C-47AD-979F-ADD3A1F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F1C93-6F37-4807-9F5D-E696457AE840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225EB3-86DB-419B-BEFB-E3954AC4DF10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0A151-973E-450E-A880-FACDF1D27D86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5948E5A-A273-49D8-8AAF-027C6B3302E5}"/>
              </a:ext>
            </a:extLst>
          </p:cNvPr>
          <p:cNvSpPr/>
          <p:nvPr/>
        </p:nvSpPr>
        <p:spPr>
          <a:xfrm>
            <a:off x="5689600" y="2023118"/>
            <a:ext cx="812800" cy="812798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163AA-FC0F-4EC1-ADB1-2D2163DBAACC}"/>
              </a:ext>
            </a:extLst>
          </p:cNvPr>
          <p:cNvSpPr txBox="1"/>
          <p:nvPr/>
        </p:nvSpPr>
        <p:spPr>
          <a:xfrm>
            <a:off x="3851642" y="3145845"/>
            <a:ext cx="4488729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크기를 표시하는 단위와 마진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3AB724-0722-4D61-956F-49CC36495536}"/>
              </a:ext>
            </a:extLst>
          </p:cNvPr>
          <p:cNvSpPr/>
          <p:nvPr/>
        </p:nvSpPr>
        <p:spPr>
          <a:xfrm>
            <a:off x="3787775" y="3850794"/>
            <a:ext cx="4625976" cy="292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BBC70-D7A6-42CA-ACEB-716DF57C9209}"/>
              </a:ext>
            </a:extLst>
          </p:cNvPr>
          <p:cNvSpPr txBox="1"/>
          <p:nvPr/>
        </p:nvSpPr>
        <p:spPr>
          <a:xfrm>
            <a:off x="4572579" y="3838939"/>
            <a:ext cx="3046860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GDSC Android Study </a:t>
            </a:r>
            <a:r>
              <a:rPr lang="ko-KR" altLang="en-US" sz="1400" spc="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박창주</a:t>
            </a:r>
            <a:endParaRPr lang="ko-KR" altLang="en-US" sz="14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A38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2" name="그래픽 10">
            <a:extLst>
              <a:ext uri="{FF2B5EF4-FFF2-40B4-BE49-F238E27FC236}">
                <a16:creationId xmlns:a16="http://schemas.microsoft.com/office/drawing/2014/main" id="{FD3F700C-EE97-49E2-9B95-A6EF0E03794F}"/>
              </a:ext>
            </a:extLst>
          </p:cNvPr>
          <p:cNvGrpSpPr/>
          <p:nvPr/>
        </p:nvGrpSpPr>
        <p:grpSpPr>
          <a:xfrm>
            <a:off x="5905761" y="2239278"/>
            <a:ext cx="380478" cy="380478"/>
            <a:chOff x="8063151" y="8227050"/>
            <a:chExt cx="863136" cy="863136"/>
          </a:xfrm>
          <a:solidFill>
            <a:srgbClr val="242A38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7DB5AF0-5C5D-4AFD-B762-38892B4AB3E8}"/>
                </a:ext>
              </a:extLst>
            </p:cNvPr>
            <p:cNvSpPr/>
            <p:nvPr/>
          </p:nvSpPr>
          <p:spPr>
            <a:xfrm>
              <a:off x="8063151" y="8330251"/>
              <a:ext cx="863136" cy="655840"/>
            </a:xfrm>
            <a:custGeom>
              <a:avLst/>
              <a:gdLst>
                <a:gd name="connsiteX0" fmla="*/ 758237 w 863136"/>
                <a:gd name="connsiteY0" fmla="*/ 0 h 655840"/>
                <a:gd name="connsiteX1" fmla="*/ 105614 w 863136"/>
                <a:gd name="connsiteY1" fmla="*/ 0 h 655840"/>
                <a:gd name="connsiteX2" fmla="*/ 0 w 863136"/>
                <a:gd name="connsiteY2" fmla="*/ 105614 h 655840"/>
                <a:gd name="connsiteX3" fmla="*/ 0 w 863136"/>
                <a:gd name="connsiteY3" fmla="*/ 551657 h 655840"/>
                <a:gd name="connsiteX4" fmla="*/ 105614 w 863136"/>
                <a:gd name="connsiteY4" fmla="*/ 657270 h 655840"/>
                <a:gd name="connsiteX5" fmla="*/ 758059 w 863136"/>
                <a:gd name="connsiteY5" fmla="*/ 657270 h 655840"/>
                <a:gd name="connsiteX6" fmla="*/ 863672 w 863136"/>
                <a:gd name="connsiteY6" fmla="*/ 551657 h 655840"/>
                <a:gd name="connsiteX7" fmla="*/ 863672 w 863136"/>
                <a:gd name="connsiteY7" fmla="*/ 105792 h 655840"/>
                <a:gd name="connsiteX8" fmla="*/ 758237 w 863136"/>
                <a:gd name="connsiteY8" fmla="*/ 0 h 655840"/>
                <a:gd name="connsiteX9" fmla="*/ 815601 w 863136"/>
                <a:gd name="connsiteY9" fmla="*/ 551657 h 655840"/>
                <a:gd name="connsiteX10" fmla="*/ 758237 w 863136"/>
                <a:gd name="connsiteY10" fmla="*/ 609020 h 655840"/>
                <a:gd name="connsiteX11" fmla="*/ 105614 w 863136"/>
                <a:gd name="connsiteY11" fmla="*/ 609020 h 655840"/>
                <a:gd name="connsiteX12" fmla="*/ 48250 w 863136"/>
                <a:gd name="connsiteY12" fmla="*/ 551657 h 655840"/>
                <a:gd name="connsiteX13" fmla="*/ 48250 w 863136"/>
                <a:gd name="connsiteY13" fmla="*/ 105792 h 655840"/>
                <a:gd name="connsiteX14" fmla="*/ 105614 w 863136"/>
                <a:gd name="connsiteY14" fmla="*/ 48429 h 655840"/>
                <a:gd name="connsiteX15" fmla="*/ 758059 w 863136"/>
                <a:gd name="connsiteY15" fmla="*/ 48429 h 655840"/>
                <a:gd name="connsiteX16" fmla="*/ 815422 w 863136"/>
                <a:gd name="connsiteY16" fmla="*/ 105792 h 655840"/>
                <a:gd name="connsiteX17" fmla="*/ 815422 w 863136"/>
                <a:gd name="connsiteY17" fmla="*/ 551657 h 655840"/>
                <a:gd name="connsiteX18" fmla="*/ 815601 w 863136"/>
                <a:gd name="connsiteY18" fmla="*/ 551657 h 65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136" h="655840">
                  <a:moveTo>
                    <a:pt x="758237" y="0"/>
                  </a:moveTo>
                  <a:lnTo>
                    <a:pt x="105614" y="0"/>
                  </a:lnTo>
                  <a:cubicBezTo>
                    <a:pt x="47356" y="0"/>
                    <a:pt x="0" y="47356"/>
                    <a:pt x="0" y="105614"/>
                  </a:cubicBezTo>
                  <a:lnTo>
                    <a:pt x="0" y="551657"/>
                  </a:lnTo>
                  <a:cubicBezTo>
                    <a:pt x="0" y="609914"/>
                    <a:pt x="47356" y="657270"/>
                    <a:pt x="105614" y="657270"/>
                  </a:cubicBezTo>
                  <a:lnTo>
                    <a:pt x="758059" y="657270"/>
                  </a:lnTo>
                  <a:cubicBezTo>
                    <a:pt x="816316" y="657270"/>
                    <a:pt x="863672" y="609914"/>
                    <a:pt x="863672" y="551657"/>
                  </a:cubicBezTo>
                  <a:lnTo>
                    <a:pt x="863672" y="105792"/>
                  </a:lnTo>
                  <a:cubicBezTo>
                    <a:pt x="863851" y="47535"/>
                    <a:pt x="816495" y="0"/>
                    <a:pt x="758237" y="0"/>
                  </a:cubicBezTo>
                  <a:close/>
                  <a:moveTo>
                    <a:pt x="815601" y="551657"/>
                  </a:moveTo>
                  <a:cubicBezTo>
                    <a:pt x="815601" y="583287"/>
                    <a:pt x="789868" y="609020"/>
                    <a:pt x="758237" y="609020"/>
                  </a:cubicBezTo>
                  <a:lnTo>
                    <a:pt x="105614" y="609020"/>
                  </a:lnTo>
                  <a:cubicBezTo>
                    <a:pt x="73983" y="609020"/>
                    <a:pt x="48250" y="583287"/>
                    <a:pt x="48250" y="551657"/>
                  </a:cubicBezTo>
                  <a:lnTo>
                    <a:pt x="48250" y="105792"/>
                  </a:lnTo>
                  <a:cubicBezTo>
                    <a:pt x="48250" y="74162"/>
                    <a:pt x="73983" y="48429"/>
                    <a:pt x="105614" y="48429"/>
                  </a:cubicBezTo>
                  <a:lnTo>
                    <a:pt x="758059" y="48429"/>
                  </a:lnTo>
                  <a:cubicBezTo>
                    <a:pt x="789689" y="48429"/>
                    <a:pt x="815422" y="74162"/>
                    <a:pt x="815422" y="105792"/>
                  </a:cubicBezTo>
                  <a:lnTo>
                    <a:pt x="815422" y="551657"/>
                  </a:lnTo>
                  <a:lnTo>
                    <a:pt x="815601" y="551657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F5449E8-4AC0-49DE-A827-6C60A131AEE6}"/>
                </a:ext>
              </a:extLst>
            </p:cNvPr>
            <p:cNvSpPr/>
            <p:nvPr/>
          </p:nvSpPr>
          <p:spPr>
            <a:xfrm>
              <a:off x="8162782" y="8421662"/>
              <a:ext cx="662989" cy="473563"/>
            </a:xfrm>
            <a:custGeom>
              <a:avLst/>
              <a:gdLst>
                <a:gd name="connsiteX0" fmla="*/ 445056 w 662988"/>
                <a:gd name="connsiteY0" fmla="*/ 231684 h 473563"/>
                <a:gd name="connsiteX1" fmla="*/ 656283 w 662988"/>
                <a:gd name="connsiteY1" fmla="*/ 42259 h 473563"/>
                <a:gd name="connsiteX2" fmla="*/ 658070 w 662988"/>
                <a:gd name="connsiteY2" fmla="*/ 8127 h 473563"/>
                <a:gd name="connsiteX3" fmla="*/ 623938 w 662988"/>
                <a:gd name="connsiteY3" fmla="*/ 6340 h 473563"/>
                <a:gd name="connsiteX4" fmla="*/ 332652 w 662988"/>
                <a:gd name="connsiteY4" fmla="*/ 267782 h 473563"/>
                <a:gd name="connsiteX5" fmla="*/ 275824 w 662988"/>
                <a:gd name="connsiteY5" fmla="*/ 217031 h 473563"/>
                <a:gd name="connsiteX6" fmla="*/ 275467 w 662988"/>
                <a:gd name="connsiteY6" fmla="*/ 216495 h 473563"/>
                <a:gd name="connsiteX7" fmla="*/ 271535 w 662988"/>
                <a:gd name="connsiteY7" fmla="*/ 213099 h 473563"/>
                <a:gd name="connsiteX8" fmla="*/ 40293 w 662988"/>
                <a:gd name="connsiteY8" fmla="*/ 6161 h 473563"/>
                <a:gd name="connsiteX9" fmla="*/ 6161 w 662988"/>
                <a:gd name="connsiteY9" fmla="*/ 8127 h 473563"/>
                <a:gd name="connsiteX10" fmla="*/ 8127 w 662988"/>
                <a:gd name="connsiteY10" fmla="*/ 42259 h 473563"/>
                <a:gd name="connsiteX11" fmla="*/ 221856 w 662988"/>
                <a:gd name="connsiteY11" fmla="*/ 233293 h 473563"/>
                <a:gd name="connsiteX12" fmla="*/ 9020 w 662988"/>
                <a:gd name="connsiteY12" fmla="*/ 432547 h 473563"/>
                <a:gd name="connsiteX13" fmla="*/ 7948 w 662988"/>
                <a:gd name="connsiteY13" fmla="*/ 466679 h 473563"/>
                <a:gd name="connsiteX14" fmla="*/ 25640 w 662988"/>
                <a:gd name="connsiteY14" fmla="*/ 474363 h 473563"/>
                <a:gd name="connsiteX15" fmla="*/ 42080 w 662988"/>
                <a:gd name="connsiteY15" fmla="*/ 467930 h 473563"/>
                <a:gd name="connsiteX16" fmla="*/ 258132 w 662988"/>
                <a:gd name="connsiteY16" fmla="*/ 265817 h 473563"/>
                <a:gd name="connsiteX17" fmla="*/ 316747 w 662988"/>
                <a:gd name="connsiteY17" fmla="*/ 318177 h 473563"/>
                <a:gd name="connsiteX18" fmla="*/ 332830 w 662988"/>
                <a:gd name="connsiteY18" fmla="*/ 324253 h 473563"/>
                <a:gd name="connsiteX19" fmla="*/ 348914 w 662988"/>
                <a:gd name="connsiteY19" fmla="*/ 317998 h 473563"/>
                <a:gd name="connsiteX20" fmla="*/ 409137 w 662988"/>
                <a:gd name="connsiteY20" fmla="*/ 264030 h 473563"/>
                <a:gd name="connsiteX21" fmla="*/ 623938 w 662988"/>
                <a:gd name="connsiteY21" fmla="*/ 468109 h 473563"/>
                <a:gd name="connsiteX22" fmla="*/ 640557 w 662988"/>
                <a:gd name="connsiteY22" fmla="*/ 474721 h 473563"/>
                <a:gd name="connsiteX23" fmla="*/ 658070 w 662988"/>
                <a:gd name="connsiteY23" fmla="*/ 467215 h 473563"/>
                <a:gd name="connsiteX24" fmla="*/ 657176 w 662988"/>
                <a:gd name="connsiteY24" fmla="*/ 433083 h 473563"/>
                <a:gd name="connsiteX25" fmla="*/ 445056 w 662988"/>
                <a:gd name="connsiteY25" fmla="*/ 231684 h 4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2988" h="473563">
                  <a:moveTo>
                    <a:pt x="445056" y="231684"/>
                  </a:moveTo>
                  <a:lnTo>
                    <a:pt x="656283" y="42259"/>
                  </a:lnTo>
                  <a:cubicBezTo>
                    <a:pt x="666112" y="33324"/>
                    <a:pt x="667005" y="18134"/>
                    <a:pt x="658070" y="8127"/>
                  </a:cubicBezTo>
                  <a:cubicBezTo>
                    <a:pt x="649135" y="-1702"/>
                    <a:pt x="633945" y="-2595"/>
                    <a:pt x="623938" y="6340"/>
                  </a:cubicBezTo>
                  <a:lnTo>
                    <a:pt x="332652" y="267782"/>
                  </a:lnTo>
                  <a:lnTo>
                    <a:pt x="275824" y="217031"/>
                  </a:lnTo>
                  <a:cubicBezTo>
                    <a:pt x="275645" y="216852"/>
                    <a:pt x="275467" y="216673"/>
                    <a:pt x="275467" y="216495"/>
                  </a:cubicBezTo>
                  <a:cubicBezTo>
                    <a:pt x="274216" y="215244"/>
                    <a:pt x="272965" y="214171"/>
                    <a:pt x="271535" y="213099"/>
                  </a:cubicBezTo>
                  <a:lnTo>
                    <a:pt x="40293" y="6161"/>
                  </a:lnTo>
                  <a:cubicBezTo>
                    <a:pt x="30286" y="-2774"/>
                    <a:pt x="15096" y="-1881"/>
                    <a:pt x="6161" y="8127"/>
                  </a:cubicBezTo>
                  <a:cubicBezTo>
                    <a:pt x="-2774" y="18134"/>
                    <a:pt x="-1881" y="33324"/>
                    <a:pt x="8127" y="42259"/>
                  </a:cubicBezTo>
                  <a:lnTo>
                    <a:pt x="221856" y="233293"/>
                  </a:lnTo>
                  <a:lnTo>
                    <a:pt x="9020" y="432547"/>
                  </a:lnTo>
                  <a:cubicBezTo>
                    <a:pt x="-630" y="441660"/>
                    <a:pt x="-1166" y="456850"/>
                    <a:pt x="7948" y="466679"/>
                  </a:cubicBezTo>
                  <a:cubicBezTo>
                    <a:pt x="12773" y="471683"/>
                    <a:pt x="19206" y="474363"/>
                    <a:pt x="25640" y="474363"/>
                  </a:cubicBezTo>
                  <a:cubicBezTo>
                    <a:pt x="31537" y="474363"/>
                    <a:pt x="37434" y="472219"/>
                    <a:pt x="42080" y="467930"/>
                  </a:cubicBezTo>
                  <a:lnTo>
                    <a:pt x="258132" y="265817"/>
                  </a:lnTo>
                  <a:lnTo>
                    <a:pt x="316747" y="318177"/>
                  </a:lnTo>
                  <a:cubicBezTo>
                    <a:pt x="321393" y="322287"/>
                    <a:pt x="327112" y="324253"/>
                    <a:pt x="332830" y="324253"/>
                  </a:cubicBezTo>
                  <a:cubicBezTo>
                    <a:pt x="338549" y="324253"/>
                    <a:pt x="344446" y="322108"/>
                    <a:pt x="348914" y="317998"/>
                  </a:cubicBezTo>
                  <a:lnTo>
                    <a:pt x="409137" y="264030"/>
                  </a:lnTo>
                  <a:lnTo>
                    <a:pt x="623938" y="468109"/>
                  </a:lnTo>
                  <a:cubicBezTo>
                    <a:pt x="628584" y="472576"/>
                    <a:pt x="634660" y="474721"/>
                    <a:pt x="640557" y="474721"/>
                  </a:cubicBezTo>
                  <a:cubicBezTo>
                    <a:pt x="646990" y="474721"/>
                    <a:pt x="653245" y="472219"/>
                    <a:pt x="658070" y="467215"/>
                  </a:cubicBezTo>
                  <a:cubicBezTo>
                    <a:pt x="667184" y="457565"/>
                    <a:pt x="666826" y="442197"/>
                    <a:pt x="657176" y="433083"/>
                  </a:cubicBezTo>
                  <a:lnTo>
                    <a:pt x="445056" y="231684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EB1302-5B38-41F2-8299-BE6B51F3F727}"/>
              </a:ext>
            </a:extLst>
          </p:cNvPr>
          <p:cNvSpPr txBox="1"/>
          <p:nvPr/>
        </p:nvSpPr>
        <p:spPr>
          <a:xfrm>
            <a:off x="10362090" y="6407204"/>
            <a:ext cx="16498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2021-12-07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30000">
                    <a:srgbClr val="F67F5E"/>
                  </a:gs>
                  <a:gs pos="100000">
                    <a:srgbClr val="F54E65"/>
                  </a:gs>
                </a:gsLst>
                <a:lin ang="0" scaled="1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3129C528-1A49-46D9-B6A5-BE837B767D8A}"/>
              </a:ext>
            </a:extLst>
          </p:cNvPr>
          <p:cNvSpPr/>
          <p:nvPr/>
        </p:nvSpPr>
        <p:spPr>
          <a:xfrm>
            <a:off x="5005890" y="2338891"/>
            <a:ext cx="2180218" cy="2180218"/>
          </a:xfrm>
          <a:prstGeom prst="ellipse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px</a:t>
            </a:r>
            <a:endParaRPr lang="ko-KR" altLang="en-US" sz="4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747F2B-7EB0-4F13-AF35-A8709430F8C3}"/>
              </a:ext>
            </a:extLst>
          </p:cNvPr>
          <p:cNvSpPr/>
          <p:nvPr/>
        </p:nvSpPr>
        <p:spPr>
          <a:xfrm>
            <a:off x="5005890" y="2338891"/>
            <a:ext cx="2180218" cy="2180218"/>
          </a:xfrm>
          <a:prstGeom prst="ellipse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sp</a:t>
            </a:r>
            <a:endParaRPr lang="ko-KR" altLang="en-US" sz="4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5331259" y="4691718"/>
            <a:ext cx="1529480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거리 단위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243196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크기를 표시하는 단위와 마진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9F5EC3D-B7A0-4EE6-9BB8-7CAAC59AD33E}"/>
              </a:ext>
            </a:extLst>
          </p:cNvPr>
          <p:cNvSpPr/>
          <p:nvPr/>
        </p:nvSpPr>
        <p:spPr>
          <a:xfrm>
            <a:off x="5005890" y="2338891"/>
            <a:ext cx="2180218" cy="2180218"/>
          </a:xfrm>
          <a:prstGeom prst="ellipse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dp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7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046 L 0.24193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243196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크기를 표시하는 단위와 마진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724FF4-74FB-445A-A75B-A9C39ACD63B3}"/>
              </a:ext>
            </a:extLst>
          </p:cNvPr>
          <p:cNvSpPr txBox="1"/>
          <p:nvPr/>
        </p:nvSpPr>
        <p:spPr>
          <a:xfrm>
            <a:off x="550973" y="2178686"/>
            <a:ext cx="10150617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뷰의 폭과 높이를 일반적으로 </a:t>
            </a: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match_parent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wrap_content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쓰는 이유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EEA5FE2-D85D-4D93-8A35-58E74A2FC22C}"/>
              </a:ext>
            </a:extLst>
          </p:cNvPr>
          <p:cNvSpPr/>
          <p:nvPr/>
        </p:nvSpPr>
        <p:spPr>
          <a:xfrm>
            <a:off x="984685" y="3337939"/>
            <a:ext cx="620880" cy="434295"/>
          </a:xfrm>
          <a:prstGeom prst="rightArrow">
            <a:avLst>
              <a:gd name="adj1" fmla="val 35273"/>
              <a:gd name="adj2" fmla="val 76218"/>
            </a:avLst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F413F-F8D6-416B-B8E2-8A8658A89851}"/>
              </a:ext>
            </a:extLst>
          </p:cNvPr>
          <p:cNvSpPr txBox="1"/>
          <p:nvPr/>
        </p:nvSpPr>
        <p:spPr>
          <a:xfrm>
            <a:off x="1762583" y="3270494"/>
            <a:ext cx="10326255" cy="50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단말마다 해상도나 화면의 크기가 달라도 전체 화면을 기준으로 뷰를 배치가능</a:t>
            </a:r>
            <a:endParaRPr lang="en-US" altLang="ko-KR" sz="23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49D40-0FAB-4310-8E30-3BD692E8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10" y="4219522"/>
            <a:ext cx="620399" cy="6203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83CCE-B0C2-43C8-8DA1-000DA2EEF1F6}"/>
              </a:ext>
            </a:extLst>
          </p:cNvPr>
          <p:cNvSpPr txBox="1"/>
          <p:nvPr/>
        </p:nvSpPr>
        <p:spPr>
          <a:xfrm>
            <a:off x="2552160" y="4269938"/>
            <a:ext cx="9536678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뷰의 크기를 픽셀 값으로 지정하면 해상도에 따라 크기가 다르게 보임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6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243196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크기를 표시하는 단위와 마진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E424C77-CE9E-4BF1-A2AF-B0B0E8644EC3}"/>
              </a:ext>
            </a:extLst>
          </p:cNvPr>
          <p:cNvSpPr/>
          <p:nvPr/>
        </p:nvSpPr>
        <p:spPr>
          <a:xfrm>
            <a:off x="2294072" y="1655400"/>
            <a:ext cx="2180218" cy="2180218"/>
          </a:xfrm>
          <a:prstGeom prst="ellipse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dp</a:t>
            </a:r>
            <a:r>
              <a:rPr lang="en-US" altLang="ko-KR" sz="4400" dirty="0"/>
              <a:t> dip</a:t>
            </a:r>
            <a:endParaRPr lang="ko-KR" altLang="en-US" sz="4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BE9DC7-7402-46D4-AB8D-20ACF26FE8EF}"/>
              </a:ext>
            </a:extLst>
          </p:cNvPr>
          <p:cNvSpPr/>
          <p:nvPr/>
        </p:nvSpPr>
        <p:spPr>
          <a:xfrm>
            <a:off x="7717710" y="1655400"/>
            <a:ext cx="2180218" cy="2180218"/>
          </a:xfrm>
          <a:prstGeom prst="ellipse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sp</a:t>
            </a:r>
            <a:endParaRPr lang="en-US" altLang="ko-KR" sz="4400" dirty="0"/>
          </a:p>
          <a:p>
            <a:pPr algn="ctr"/>
            <a:r>
              <a:rPr lang="en-US" altLang="ko-KR" sz="4400" dirty="0"/>
              <a:t>sip</a:t>
            </a:r>
            <a:endParaRPr lang="ko-KR" alt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88E7EE-41E4-4037-B8B9-A7AFBB852ED5}"/>
              </a:ext>
            </a:extLst>
          </p:cNvPr>
          <p:cNvSpPr txBox="1"/>
          <p:nvPr/>
        </p:nvSpPr>
        <p:spPr>
          <a:xfrm>
            <a:off x="1114969" y="4219922"/>
            <a:ext cx="484440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해상도에 비례하는 비슷한 크기로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C4C04-46D2-4EC6-B9A1-DA20731ADC23}"/>
              </a:ext>
            </a:extLst>
          </p:cNvPr>
          <p:cNvSpPr txBox="1"/>
          <p:nvPr/>
        </p:nvSpPr>
        <p:spPr>
          <a:xfrm>
            <a:off x="6495756" y="4219922"/>
            <a:ext cx="4624126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글꼴을 기준으로 한 텍스트 크기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A7754-8BDA-41C7-9288-C72A0AFC97E9}"/>
              </a:ext>
            </a:extLst>
          </p:cNvPr>
          <p:cNvSpPr txBox="1"/>
          <p:nvPr/>
        </p:nvSpPr>
        <p:spPr>
          <a:xfrm>
            <a:off x="2103629" y="4845536"/>
            <a:ext cx="2561104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160dpi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픽셀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320dpi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픽셀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3BC28-193D-4162-BE02-55705D02359F}"/>
              </a:ext>
            </a:extLst>
          </p:cNvPr>
          <p:cNvSpPr txBox="1"/>
          <p:nvPr/>
        </p:nvSpPr>
        <p:spPr>
          <a:xfrm>
            <a:off x="7562434" y="4845536"/>
            <a:ext cx="2561104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뷰의 크기 사용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75A18-0DBB-4035-8BCF-9967FADF09EE}"/>
              </a:ext>
            </a:extLst>
          </p:cNvPr>
          <p:cNvSpPr txBox="1"/>
          <p:nvPr/>
        </p:nvSpPr>
        <p:spPr>
          <a:xfrm>
            <a:off x="7424105" y="5942505"/>
            <a:ext cx="4310695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뷰에는 </a:t>
            </a: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dp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 크기에는 </a:t>
            </a: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18532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4705EDAF-785C-49FC-AF5D-B4F44352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58" y="420941"/>
            <a:ext cx="4854361" cy="5935125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243196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크기를 표시하는 단위와 마진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49958F-1FE4-4ACB-8B34-7776B377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2" y="2012741"/>
            <a:ext cx="4373988" cy="35752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B1D75C-5089-470F-AA0B-18BB753DB8F9}"/>
              </a:ext>
            </a:extLst>
          </p:cNvPr>
          <p:cNvSpPr txBox="1"/>
          <p:nvPr/>
        </p:nvSpPr>
        <p:spPr>
          <a:xfrm>
            <a:off x="7075051" y="656104"/>
            <a:ext cx="1969873" cy="263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6D797-E567-49DB-9430-6A91836C31EF}"/>
              </a:ext>
            </a:extLst>
          </p:cNvPr>
          <p:cNvSpPr txBox="1"/>
          <p:nvPr/>
        </p:nvSpPr>
        <p:spPr>
          <a:xfrm>
            <a:off x="9098787" y="501934"/>
            <a:ext cx="2235503" cy="621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“@+id/button23”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AAC21-3322-42C5-B20C-15592F90067C}"/>
              </a:ext>
            </a:extLst>
          </p:cNvPr>
          <p:cNvSpPr txBox="1"/>
          <p:nvPr/>
        </p:nvSpPr>
        <p:spPr>
          <a:xfrm>
            <a:off x="7075053" y="1662545"/>
            <a:ext cx="20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..</a:t>
            </a:r>
          </a:p>
          <a:p>
            <a:r>
              <a:rPr lang="en-US" altLang="ko-KR" sz="600" dirty="0"/>
              <a:t>.</a:t>
            </a:r>
          </a:p>
          <a:p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BFEFA5-2BE2-431D-AC69-09CD83E01280}"/>
              </a:ext>
            </a:extLst>
          </p:cNvPr>
          <p:cNvSpPr txBox="1"/>
          <p:nvPr/>
        </p:nvSpPr>
        <p:spPr>
          <a:xfrm>
            <a:off x="7075051" y="3624715"/>
            <a:ext cx="20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..</a:t>
            </a:r>
          </a:p>
          <a:p>
            <a:r>
              <a:rPr lang="en-US" altLang="ko-KR" sz="600" dirty="0"/>
              <a:t>.</a:t>
            </a:r>
          </a:p>
          <a:p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E48409-4F09-4D4E-9348-19080E64B28E}"/>
              </a:ext>
            </a:extLst>
          </p:cNvPr>
          <p:cNvSpPr txBox="1"/>
          <p:nvPr/>
        </p:nvSpPr>
        <p:spPr>
          <a:xfrm>
            <a:off x="7075052" y="5588000"/>
            <a:ext cx="20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..</a:t>
            </a:r>
          </a:p>
          <a:p>
            <a:r>
              <a:rPr lang="en-US" altLang="ko-KR" sz="600" dirty="0"/>
              <a:t>.</a:t>
            </a:r>
          </a:p>
          <a:p>
            <a:r>
              <a:rPr lang="en-US" altLang="ko-KR" sz="600" dirty="0"/>
              <a:t>.</a:t>
            </a:r>
            <a:endParaRPr lang="ko-KR" altLang="en-US" sz="6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050216C-9EB5-44A5-BD6E-09B3FC07A2FC}"/>
              </a:ext>
            </a:extLst>
          </p:cNvPr>
          <p:cNvGrpSpPr/>
          <p:nvPr/>
        </p:nvGrpSpPr>
        <p:grpSpPr>
          <a:xfrm>
            <a:off x="3728284" y="1425416"/>
            <a:ext cx="3346769" cy="4347250"/>
            <a:chOff x="3728284" y="1425416"/>
            <a:chExt cx="3346769" cy="43472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55021C-B697-46B8-A024-12EA0AD4CE84}"/>
                </a:ext>
              </a:extLst>
            </p:cNvPr>
            <p:cNvSpPr txBox="1"/>
            <p:nvPr/>
          </p:nvSpPr>
          <p:spPr>
            <a:xfrm>
              <a:off x="3728284" y="1425416"/>
              <a:ext cx="2303062" cy="341568"/>
            </a:xfrm>
            <a:prstGeom prst="rect">
              <a:avLst/>
            </a:prstGeom>
            <a:solidFill>
              <a:srgbClr val="F56365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버튼에</a:t>
              </a:r>
              <a:r>
                <a:rPr lang="en-US" altLang="ko-KR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글자를 넣을 때 사용</a:t>
              </a:r>
              <a:endParaRPr lang="en-US" altLang="ko-KR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01CEB012-686C-4A77-AD3E-ADB123AFE67C}"/>
                </a:ext>
              </a:extLst>
            </p:cNvPr>
            <p:cNvCxnSpPr>
              <a:stCxn id="27" idx="3"/>
              <a:endCxn id="8" idx="1"/>
            </p:cNvCxnSpPr>
            <p:nvPr/>
          </p:nvCxnSpPr>
          <p:spPr>
            <a:xfrm>
              <a:off x="6031346" y="1596200"/>
              <a:ext cx="1043707" cy="251011"/>
            </a:xfrm>
            <a:prstGeom prst="bentConnector3">
              <a:avLst/>
            </a:prstGeom>
            <a:ln w="38100">
              <a:solidFill>
                <a:srgbClr val="F672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ABABACEE-D546-48BB-A82E-FEDB0974964B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6031346" y="1596200"/>
              <a:ext cx="1043705" cy="22131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672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0E92789F-6DC1-4FD6-AB1D-4EA11B9BCC28}"/>
                </a:ext>
              </a:extLst>
            </p:cNvPr>
            <p:cNvCxnSpPr>
              <a:cxnSpLocks/>
              <a:stCxn id="27" idx="3"/>
              <a:endCxn id="34" idx="1"/>
            </p:cNvCxnSpPr>
            <p:nvPr/>
          </p:nvCxnSpPr>
          <p:spPr>
            <a:xfrm>
              <a:off x="6031346" y="1596200"/>
              <a:ext cx="1043706" cy="41764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672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9BE8B95-246C-4A8F-882D-EB1EBD1536C9}"/>
              </a:ext>
            </a:extLst>
          </p:cNvPr>
          <p:cNvSpPr txBox="1"/>
          <p:nvPr/>
        </p:nvSpPr>
        <p:spPr>
          <a:xfrm>
            <a:off x="7066465" y="2657556"/>
            <a:ext cx="1969873" cy="263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AD4C12-9FA1-4C05-9A6E-6B607FB98BAA}"/>
              </a:ext>
            </a:extLst>
          </p:cNvPr>
          <p:cNvSpPr txBox="1"/>
          <p:nvPr/>
        </p:nvSpPr>
        <p:spPr>
          <a:xfrm>
            <a:off x="7066464" y="4659208"/>
            <a:ext cx="1969873" cy="263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BF1B51-1264-4ABC-AC34-44DA5FFEBB4D}"/>
              </a:ext>
            </a:extLst>
          </p:cNvPr>
          <p:cNvGrpSpPr/>
          <p:nvPr/>
        </p:nvGrpSpPr>
        <p:grpSpPr>
          <a:xfrm>
            <a:off x="1347562" y="1893517"/>
            <a:ext cx="5743253" cy="621645"/>
            <a:chOff x="1347562" y="1893517"/>
            <a:chExt cx="5743253" cy="62164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C2B17C-DDC4-4D9A-826C-D49063DE20F9}"/>
                </a:ext>
              </a:extLst>
            </p:cNvPr>
            <p:cNvSpPr txBox="1"/>
            <p:nvPr/>
          </p:nvSpPr>
          <p:spPr>
            <a:xfrm>
              <a:off x="1347562" y="1893517"/>
              <a:ext cx="4073237" cy="621645"/>
            </a:xfrm>
            <a:prstGeom prst="rect">
              <a:avLst/>
            </a:prstGeom>
            <a:solidFill>
              <a:srgbClr val="F66A64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 버튼의 상단 연결점과 </a:t>
              </a:r>
              <a:r>
                <a:rPr lang="ko-KR" altLang="en-US" sz="1400" b="1" spc="-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타깃뷰의</a:t>
              </a:r>
              <a:r>
                <a:rPr lang="ko-KR" altLang="en-US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상단 연결점을 연결하여 제약조건을 만든다</a:t>
              </a:r>
              <a:endParaRPr lang="en-US" altLang="ko-KR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DAAE3A33-5007-4473-B4B1-30DFCC9E36A7}"/>
                </a:ext>
              </a:extLst>
            </p:cNvPr>
            <p:cNvCxnSpPr>
              <a:cxnSpLocks/>
              <a:stCxn id="53" idx="3"/>
              <a:endCxn id="59" idx="1"/>
            </p:cNvCxnSpPr>
            <p:nvPr/>
          </p:nvCxnSpPr>
          <p:spPr>
            <a:xfrm>
              <a:off x="5420799" y="2204340"/>
              <a:ext cx="1670016" cy="1"/>
            </a:xfrm>
            <a:prstGeom prst="bentConnector3">
              <a:avLst/>
            </a:prstGeom>
            <a:ln w="38100">
              <a:solidFill>
                <a:srgbClr val="F672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AC4FD6F-D82A-4E19-959E-05066C52301C}"/>
              </a:ext>
            </a:extLst>
          </p:cNvPr>
          <p:cNvSpPr txBox="1"/>
          <p:nvPr/>
        </p:nvSpPr>
        <p:spPr>
          <a:xfrm>
            <a:off x="7090815" y="2065841"/>
            <a:ext cx="2078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..</a:t>
            </a:r>
          </a:p>
          <a:p>
            <a:r>
              <a:rPr lang="en-US" altLang="ko-KR" sz="6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8D9CB1-FEA6-4A2A-9CB3-E0EF49721842}"/>
              </a:ext>
            </a:extLst>
          </p:cNvPr>
          <p:cNvSpPr txBox="1"/>
          <p:nvPr/>
        </p:nvSpPr>
        <p:spPr>
          <a:xfrm>
            <a:off x="7090815" y="1465135"/>
            <a:ext cx="2431876" cy="228610"/>
          </a:xfrm>
          <a:prstGeom prst="rect">
            <a:avLst/>
          </a:prstGeom>
          <a:noFill/>
          <a:ln w="57150">
            <a:solidFill>
              <a:srgbClr val="3333CC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2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243196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크기를 표시하는 단위와 마진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AF832FE-4042-4192-B3DC-33002BCE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10" y="1457865"/>
            <a:ext cx="8063179" cy="1068893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CA06510-E1AF-4A2C-AA26-AC98B2FDFC32}"/>
              </a:ext>
            </a:extLst>
          </p:cNvPr>
          <p:cNvSpPr/>
          <p:nvPr/>
        </p:nvSpPr>
        <p:spPr>
          <a:xfrm>
            <a:off x="2986464" y="2816875"/>
            <a:ext cx="620880" cy="434295"/>
          </a:xfrm>
          <a:prstGeom prst="rightArrow">
            <a:avLst>
              <a:gd name="adj1" fmla="val 35273"/>
              <a:gd name="adj2" fmla="val 76218"/>
            </a:avLst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1C2BB-2710-4D32-AB4F-661FB1C8F2F8}"/>
              </a:ext>
            </a:extLst>
          </p:cNvPr>
          <p:cNvSpPr txBox="1"/>
          <p:nvPr/>
        </p:nvSpPr>
        <p:spPr>
          <a:xfrm>
            <a:off x="3764362" y="2749430"/>
            <a:ext cx="5866653" cy="50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버튼의 위쪽을 얼마나 띄울 것인가를 지정</a:t>
            </a:r>
            <a:endParaRPr lang="en-US" altLang="ko-KR" sz="23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9EC0F4B-BC6E-42A3-B105-8391D4E82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17874"/>
              </p:ext>
            </p:extLst>
          </p:nvPr>
        </p:nvGraphicFramePr>
        <p:xfrm>
          <a:off x="2869376" y="3696514"/>
          <a:ext cx="6453248" cy="271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64">
                  <a:extLst>
                    <a:ext uri="{9D8B030D-6E8A-4147-A177-3AD203B41FA5}">
                      <a16:colId xmlns:a16="http://schemas.microsoft.com/office/drawing/2014/main" val="1481403361"/>
                    </a:ext>
                  </a:extLst>
                </a:gridCol>
                <a:gridCol w="4735284">
                  <a:extLst>
                    <a:ext uri="{9D8B030D-6E8A-4147-A177-3AD203B41FA5}">
                      <a16:colId xmlns:a16="http://schemas.microsoft.com/office/drawing/2014/main" val="3268973669"/>
                    </a:ext>
                  </a:extLst>
                </a:gridCol>
              </a:tblGrid>
              <a:tr h="452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속성 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설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01451"/>
                  </a:ext>
                </a:extLst>
              </a:tr>
              <a:tr h="452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layout_marginTop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뷰의 위쪽을 얼마나 띄울지 지정함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58346"/>
                  </a:ext>
                </a:extLst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layout_marginBottom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뷰의 아래쪽을 얼마나 띄울지 지정함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209796"/>
                  </a:ext>
                </a:extLst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layout_marginLeft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뷰의 왼쪽을 얼마나 띄울지 지정함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933937"/>
                  </a:ext>
                </a:extLst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layout_marginRight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뷰의 오른쪽을 얼마나 띄울지 지정함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410915"/>
                  </a:ext>
                </a:extLst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layout_margin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뷰의 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아래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오른쪽을 얼마나 띄울지 한꺼번에 지정함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80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4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214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G마켓 산스 Bold</vt:lpstr>
      <vt:lpstr>G마켓 산스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정언 박</dc:creator>
  <cp:lastModifiedBy>박 창주</cp:lastModifiedBy>
  <cp:revision>131</cp:revision>
  <dcterms:created xsi:type="dcterms:W3CDTF">2020-03-02T04:07:00Z</dcterms:created>
  <dcterms:modified xsi:type="dcterms:W3CDTF">2021-12-07T10:07:02Z</dcterms:modified>
</cp:coreProperties>
</file>