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88A"/>
    <a:srgbClr val="758B66"/>
    <a:srgbClr val="715B56"/>
    <a:srgbClr val="CF767A"/>
    <a:srgbClr val="EEC0B7"/>
    <a:srgbClr val="EDD8CA"/>
    <a:srgbClr val="F1A9F3"/>
    <a:srgbClr val="9BA4B4"/>
    <a:srgbClr val="787A91"/>
    <a:srgbClr val="F6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A24D5-4BF4-47F1-AB75-88EB2B55A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B23ABC-9EFD-4787-8AD2-9C282C29E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581FB-9295-4418-A70A-AF34B44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1BAE-6FD5-4394-A748-DFF2477F7E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43124-D3C0-45AA-A216-BA8FC856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8C383-D282-4501-8C1D-B9D18F58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F22-F768-40D6-87CC-32D937DF4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8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2134D-7226-472F-B4CF-6CABBB2B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BC83B7-6A60-4B09-8549-9ECEFBAFB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5516E-859E-4CA9-9159-861BB935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1BAE-6FD5-4394-A748-DFF2477F7E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2934-6A4C-4BEB-93CD-DC682A25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A7309-C298-4437-9C86-898485CC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F22-F768-40D6-87CC-32D937DF4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3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80AF5C-45AE-4577-9901-159D4FEA1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65C4D-09A2-45C1-955D-5CBB7BBDF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B8739-2A64-4C14-93CD-0DE18A7B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1BAE-6FD5-4394-A748-DFF2477F7E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A8687-3875-4A26-A8DB-FFA586D3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C341A-DFC4-4C2F-80BB-03BF38D9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F22-F768-40D6-87CC-32D937DF4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998-C9F9-46DD-B8A2-5590AE09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CAE0F-D678-4F82-9A5F-5A70A760C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FDAE6-07F3-41F3-A8B2-36F2496E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1BAE-6FD5-4394-A748-DFF2477F7E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ED6FB-3E4D-4BF7-8381-00EE4596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739D5-5427-4D86-A37E-07C941AE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F22-F768-40D6-87CC-32D937DF4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6B038-4F95-4F2C-8C98-AE34E0DF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2242A-411D-4048-B4F3-65F6C1BD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89D33-3A46-4ABC-B8D2-05B7F698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1BAE-6FD5-4394-A748-DFF2477F7E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FC921-B84D-4460-AF9C-B3235E80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E822C-8CCF-495C-8E8C-842B755B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F22-F768-40D6-87CC-32D937DF4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47AC5-D752-48FF-B4DC-C61E866D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AA451-2623-41DE-B0B3-384906871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65A192-F454-4B8A-A36B-E1DD04B9E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D849C-5B32-444E-8C0D-627BC40F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1BAE-6FD5-4394-A748-DFF2477F7E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9CFE1-EDA4-4542-A1C3-C6CF62C4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3E36D-CD89-4D4E-8D76-C9BC0AE7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F22-F768-40D6-87CC-32D937DF4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7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04C4D-85FF-41A9-A3EE-C62DD468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604AE-92F2-4C0B-8EEC-9EA300E3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24E70-6FF4-4668-88DF-D1651C4B2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E92A87-E11A-47CF-BAB9-69BD35A93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FA4F1-7732-4A09-BEEE-33CCD0032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6ED91D-2376-421C-9E21-E3F99847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1BAE-6FD5-4394-A748-DFF2477F7E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43AB4D-E600-4C29-B5CF-BDD55AD1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5E0D09-1A7F-471F-9EAD-C078CF5A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F22-F768-40D6-87CC-32D937DF4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8548D-C423-4BB1-92F6-ADF3AB37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31B750-BF65-4C82-A791-42D923BC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1BAE-6FD5-4394-A748-DFF2477F7E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E9F440-E31F-49E4-98EC-9532DDC9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49A783-A0FC-40EF-B4E6-109A4F1B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F22-F768-40D6-87CC-32D937DF4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03AB47-4255-4BED-BF1C-E1973C3B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1BAE-6FD5-4394-A748-DFF2477F7E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7547A7-DDC1-40A0-B0DB-06847EB3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07D193-8879-4A4C-B956-81382008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F22-F768-40D6-87CC-32D937DF4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2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305B1-F289-4C11-84B2-389D375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F12F0-24CA-4395-9047-CEA401C3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221E1-D5BA-4AF4-BA30-ECFADE80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B51D-FD23-46B9-9E4F-DCE0D99B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1BAE-6FD5-4394-A748-DFF2477F7E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9D288-E56F-4334-96FE-C80E7EB2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D17EB-C8D7-46E8-9CE0-6B7675BD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F22-F768-40D6-87CC-32D937DF4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4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564A9-087C-4478-8015-C86B10B1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08FA69-8FC7-44DF-B94A-C63E78451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819E7-7387-4753-83DC-776E44AFC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DD2443-DBA1-4DF6-881B-76405C4B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1BAE-6FD5-4394-A748-DFF2477F7E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A1484-3E8C-44C8-BDDD-1E0AFEDD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807E7-4229-41D1-BDBE-70268C5D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F22-F768-40D6-87CC-32D937DF4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0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3E7776-60D4-42F8-892A-3836ADEA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4948-D480-41E5-BC53-1E788E7ED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3DA7C-6953-40CD-B5A4-3B395A8BC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71BAE-6FD5-4394-A748-DFF2477F7EF0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473BB-12A1-42C0-AC8D-820C785E9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9099B-282B-4E42-B346-18215303D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9F22-F768-40D6-87CC-32D937DF4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0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29583EA-71CA-4660-B3F7-BC9703BC014C}"/>
              </a:ext>
            </a:extLst>
          </p:cNvPr>
          <p:cNvSpPr/>
          <p:nvPr/>
        </p:nvSpPr>
        <p:spPr>
          <a:xfrm>
            <a:off x="238462" y="141102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프로젝트</a:t>
            </a:r>
            <a:endParaRPr lang="en-US" altLang="ko-KR" sz="1500" dirty="0"/>
          </a:p>
          <a:p>
            <a:pPr algn="ctr"/>
            <a:r>
              <a:rPr lang="ko-KR" altLang="en-US" sz="1500" dirty="0"/>
              <a:t>착수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445D37D-F854-465A-87EA-E4C05F226197}"/>
              </a:ext>
            </a:extLst>
          </p:cNvPr>
          <p:cNvSpPr/>
          <p:nvPr/>
        </p:nvSpPr>
        <p:spPr>
          <a:xfrm>
            <a:off x="2188041" y="141102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프로젝트</a:t>
            </a:r>
            <a:endParaRPr lang="en-US" altLang="ko-KR" sz="1500" dirty="0"/>
          </a:p>
          <a:p>
            <a:pPr algn="ctr"/>
            <a:r>
              <a:rPr lang="ko-KR" altLang="en-US" sz="1500" dirty="0"/>
              <a:t>기획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CD1158A-F5E4-40C3-A165-ADB7398E124D}"/>
              </a:ext>
            </a:extLst>
          </p:cNvPr>
          <p:cNvSpPr/>
          <p:nvPr/>
        </p:nvSpPr>
        <p:spPr>
          <a:xfrm>
            <a:off x="10438035" y="141102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프로젝트</a:t>
            </a:r>
            <a:endParaRPr lang="en-US" altLang="ko-KR" sz="1500" dirty="0"/>
          </a:p>
          <a:p>
            <a:pPr algn="ctr"/>
            <a:r>
              <a:rPr lang="ko-KR" altLang="en-US" sz="1500" dirty="0"/>
              <a:t>완료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62474AD-5C58-4CCD-ACF6-2551F38386D0}"/>
              </a:ext>
            </a:extLst>
          </p:cNvPr>
          <p:cNvSpPr/>
          <p:nvPr/>
        </p:nvSpPr>
        <p:spPr>
          <a:xfrm>
            <a:off x="8429686" y="1411021"/>
            <a:ext cx="1030500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테스트</a:t>
            </a:r>
            <a:endParaRPr lang="ko-KR" altLang="en-US" sz="15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707E3C0-EE7D-4CFE-81D6-CB144CEF9141}"/>
              </a:ext>
            </a:extLst>
          </p:cNvPr>
          <p:cNvSpPr/>
          <p:nvPr/>
        </p:nvSpPr>
        <p:spPr>
          <a:xfrm>
            <a:off x="591407" y="2054880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팀 구성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67C163F-9D25-4912-AAC5-49D4D9AE6310}"/>
              </a:ext>
            </a:extLst>
          </p:cNvPr>
          <p:cNvSpPr/>
          <p:nvPr/>
        </p:nvSpPr>
        <p:spPr>
          <a:xfrm>
            <a:off x="591406" y="2583795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인원 설정</a:t>
            </a:r>
            <a:endParaRPr lang="en-US" altLang="ko-KR" sz="1300" dirty="0"/>
          </a:p>
          <a:p>
            <a:pPr algn="ctr"/>
            <a:r>
              <a:rPr lang="ko-KR" altLang="en-US" sz="1300" dirty="0"/>
              <a:t>역할 할당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1A297CE-13FA-4899-91A2-4FDBEAFA1919}"/>
              </a:ext>
            </a:extLst>
          </p:cNvPr>
          <p:cNvSpPr/>
          <p:nvPr/>
        </p:nvSpPr>
        <p:spPr>
          <a:xfrm>
            <a:off x="591405" y="3112710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 제안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AB2B7B0-E2B5-4337-95F6-986DFCC7EEBC}"/>
              </a:ext>
            </a:extLst>
          </p:cNvPr>
          <p:cNvSpPr/>
          <p:nvPr/>
        </p:nvSpPr>
        <p:spPr>
          <a:xfrm>
            <a:off x="902308" y="3641625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유사 어플</a:t>
            </a:r>
            <a:endParaRPr lang="en-US" altLang="ko-KR" sz="1300" dirty="0"/>
          </a:p>
          <a:p>
            <a:pPr algn="ctr"/>
            <a:r>
              <a:rPr lang="ko-KR" altLang="en-US" sz="1300" dirty="0"/>
              <a:t>분석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3064FFB-82DC-4C9A-A2BC-B298696E45A0}"/>
              </a:ext>
            </a:extLst>
          </p:cNvPr>
          <p:cNvSpPr/>
          <p:nvPr/>
        </p:nvSpPr>
        <p:spPr>
          <a:xfrm>
            <a:off x="902308" y="4170540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범위 결정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71963F2-9105-4989-8CDE-7034776D4026}"/>
              </a:ext>
            </a:extLst>
          </p:cNvPr>
          <p:cNvSpPr/>
          <p:nvPr/>
        </p:nvSpPr>
        <p:spPr>
          <a:xfrm>
            <a:off x="902307" y="4699455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생명주기 및 일정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62FA3515-CAF3-4841-B808-9A2B0FCC4AAB}"/>
              </a:ext>
            </a:extLst>
          </p:cNvPr>
          <p:cNvSpPr/>
          <p:nvPr/>
        </p:nvSpPr>
        <p:spPr>
          <a:xfrm>
            <a:off x="902306" y="5228370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상위 수준 </a:t>
            </a:r>
            <a:r>
              <a:rPr lang="en-US" altLang="ko-KR" sz="1300" dirty="0"/>
              <a:t>WBS </a:t>
            </a:r>
            <a:r>
              <a:rPr lang="ko-KR" altLang="en-US" sz="1300" dirty="0"/>
              <a:t>작성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04ABC6F-6B00-46FB-BE7D-EF6723AF0936}"/>
              </a:ext>
            </a:extLst>
          </p:cNvPr>
          <p:cNvSpPr/>
          <p:nvPr/>
        </p:nvSpPr>
        <p:spPr>
          <a:xfrm>
            <a:off x="2546895" y="2054153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상세 수준</a:t>
            </a:r>
            <a:endParaRPr lang="en-US" altLang="ko-KR" sz="1300" dirty="0"/>
          </a:p>
          <a:p>
            <a:pPr algn="ctr"/>
            <a:r>
              <a:rPr lang="en-US" altLang="ko-KR" sz="1300" dirty="0"/>
              <a:t>WBS </a:t>
            </a:r>
            <a:r>
              <a:rPr lang="ko-KR" altLang="en-US" sz="1300" dirty="0"/>
              <a:t>작성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4B03B50-6654-4D62-99B4-3F9928268CAC}"/>
              </a:ext>
            </a:extLst>
          </p:cNvPr>
          <p:cNvSpPr/>
          <p:nvPr/>
        </p:nvSpPr>
        <p:spPr>
          <a:xfrm>
            <a:off x="2546895" y="2583794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세부 일정</a:t>
            </a:r>
            <a:endParaRPr lang="en-US" altLang="ko-KR" sz="1300" dirty="0"/>
          </a:p>
          <a:p>
            <a:pPr algn="ctr"/>
            <a:r>
              <a:rPr lang="ko-KR" altLang="en-US" sz="1300" dirty="0"/>
              <a:t>계획 수립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36E8DCC-7A6E-468F-ACEC-553B767FF17F}"/>
              </a:ext>
            </a:extLst>
          </p:cNvPr>
          <p:cNvSpPr/>
          <p:nvPr/>
        </p:nvSpPr>
        <p:spPr>
          <a:xfrm>
            <a:off x="2546895" y="3112709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위험 계획</a:t>
            </a:r>
            <a:endParaRPr lang="en-US" altLang="ko-KR" sz="1300" dirty="0"/>
          </a:p>
          <a:p>
            <a:pPr algn="ctr"/>
            <a:r>
              <a:rPr lang="ko-KR" altLang="en-US" sz="1300" dirty="0"/>
              <a:t>수립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040914D-2F8B-4F30-ADEE-59D859D444AA}"/>
              </a:ext>
            </a:extLst>
          </p:cNvPr>
          <p:cNvSpPr/>
          <p:nvPr/>
        </p:nvSpPr>
        <p:spPr>
          <a:xfrm>
            <a:off x="2546895" y="3641624"/>
            <a:ext cx="1271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 관리 계획 수립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C2E2267-0A19-4859-A9A5-0A71F871E21C}"/>
              </a:ext>
            </a:extLst>
          </p:cNvPr>
          <p:cNvSpPr/>
          <p:nvPr/>
        </p:nvSpPr>
        <p:spPr>
          <a:xfrm>
            <a:off x="2546895" y="4170540"/>
            <a:ext cx="1271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계획서 작성</a:t>
            </a:r>
            <a:endParaRPr lang="en-US" altLang="ko-KR" sz="1300" dirty="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095E42B-618C-4987-96B9-99103A947116}"/>
              </a:ext>
            </a:extLst>
          </p:cNvPr>
          <p:cNvSpPr/>
          <p:nvPr/>
        </p:nvSpPr>
        <p:spPr>
          <a:xfrm>
            <a:off x="2546895" y="4699454"/>
            <a:ext cx="1271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계획서 검토</a:t>
            </a:r>
            <a:endParaRPr lang="en-US" altLang="ko-KR" sz="1300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F16A40D1-2417-499A-9D8F-DE52C5358486}"/>
              </a:ext>
            </a:extLst>
          </p:cNvPr>
          <p:cNvSpPr/>
          <p:nvPr/>
        </p:nvSpPr>
        <p:spPr>
          <a:xfrm>
            <a:off x="2546894" y="5218914"/>
            <a:ext cx="1271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 계획서</a:t>
            </a:r>
            <a:endParaRPr lang="en-US" altLang="ko-KR" sz="1300" dirty="0"/>
          </a:p>
          <a:p>
            <a:pPr algn="ctr"/>
            <a:r>
              <a:rPr lang="ko-KR" altLang="en-US" sz="1300" dirty="0"/>
              <a:t>작성</a:t>
            </a:r>
            <a:endParaRPr lang="en-US" altLang="ko-KR" sz="1300" dirty="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D54B886F-8917-42C1-80B0-0D25AA7BFE12}"/>
              </a:ext>
            </a:extLst>
          </p:cNvPr>
          <p:cNvSpPr/>
          <p:nvPr/>
        </p:nvSpPr>
        <p:spPr>
          <a:xfrm>
            <a:off x="6647013" y="2049669"/>
            <a:ext cx="99876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앱 </a:t>
            </a:r>
            <a:r>
              <a:rPr lang="en-US" altLang="ko-KR" sz="1300" dirty="0"/>
              <a:t>UI </a:t>
            </a:r>
            <a:r>
              <a:rPr lang="ko-KR" altLang="en-US" sz="1300" dirty="0"/>
              <a:t>설계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3F08860-D9A4-4BFE-8AF8-CC90A2E040A3}"/>
              </a:ext>
            </a:extLst>
          </p:cNvPr>
          <p:cNvSpPr/>
          <p:nvPr/>
        </p:nvSpPr>
        <p:spPr>
          <a:xfrm>
            <a:off x="6657328" y="3120047"/>
            <a:ext cx="111206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소스 코드 작성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7463BA6-FBA6-440A-BDB9-82756C5F1DCD}"/>
              </a:ext>
            </a:extLst>
          </p:cNvPr>
          <p:cNvSpPr/>
          <p:nvPr/>
        </p:nvSpPr>
        <p:spPr>
          <a:xfrm>
            <a:off x="8694612" y="3641035"/>
            <a:ext cx="1112062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 수행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D9C682B4-21D9-44CD-BE67-9AB895532B3B}"/>
              </a:ext>
            </a:extLst>
          </p:cNvPr>
          <p:cNvSpPr/>
          <p:nvPr/>
        </p:nvSpPr>
        <p:spPr>
          <a:xfrm>
            <a:off x="10754671" y="2049834"/>
            <a:ext cx="130390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 완료 보고서 작성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710E489-4680-4F83-B3C6-7B79AE0C5F1A}"/>
              </a:ext>
            </a:extLst>
          </p:cNvPr>
          <p:cNvSpPr/>
          <p:nvPr/>
        </p:nvSpPr>
        <p:spPr>
          <a:xfrm>
            <a:off x="10754671" y="2614209"/>
            <a:ext cx="130390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프로젝트 완료 보고서 검토</a:t>
            </a:r>
            <a:endParaRPr lang="ko-KR" altLang="en-US" sz="1300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B4BAFFF-B94D-4860-A9C0-B68B6C736557}"/>
              </a:ext>
            </a:extLst>
          </p:cNvPr>
          <p:cNvSpPr/>
          <p:nvPr/>
        </p:nvSpPr>
        <p:spPr>
          <a:xfrm>
            <a:off x="10754671" y="3152016"/>
            <a:ext cx="130390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 최종</a:t>
            </a:r>
            <a:endParaRPr lang="en-US" altLang="ko-KR" sz="1300" dirty="0"/>
          </a:p>
          <a:p>
            <a:pPr algn="ctr"/>
            <a:r>
              <a:rPr lang="ko-KR" altLang="en-US" sz="1300" dirty="0"/>
              <a:t>발표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E91A239-4790-4436-8A52-DBE7B3DFFB40}"/>
              </a:ext>
            </a:extLst>
          </p:cNvPr>
          <p:cNvSpPr/>
          <p:nvPr/>
        </p:nvSpPr>
        <p:spPr>
          <a:xfrm>
            <a:off x="10754671" y="3636572"/>
            <a:ext cx="1112062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산출물 제출</a:t>
            </a:r>
            <a:endParaRPr lang="ko-KR" altLang="en-US" sz="1300" dirty="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15331B6-045B-498E-94E7-9A95AD33E5E1}"/>
              </a:ext>
            </a:extLst>
          </p:cNvPr>
          <p:cNvSpPr/>
          <p:nvPr/>
        </p:nvSpPr>
        <p:spPr>
          <a:xfrm>
            <a:off x="10754671" y="4170540"/>
            <a:ext cx="1112062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종료 회의</a:t>
            </a:r>
            <a:endParaRPr lang="en-US" altLang="ko-KR" sz="1300" dirty="0"/>
          </a:p>
          <a:p>
            <a:pPr algn="ctr"/>
            <a:r>
              <a:rPr lang="en-US" altLang="ko-KR" sz="1300" dirty="0"/>
              <a:t>(</a:t>
            </a:r>
            <a:r>
              <a:rPr lang="ko-KR" altLang="en-US" sz="1300" dirty="0"/>
              <a:t>사후 검토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D0F5AA4-1EAE-42F7-BA45-012C94562EED}"/>
              </a:ext>
            </a:extLst>
          </p:cNvPr>
          <p:cNvCxnSpPr>
            <a:stCxn id="80" idx="2"/>
            <a:endCxn id="109" idx="1"/>
          </p:cNvCxnSpPr>
          <p:nvPr/>
        </p:nvCxnSpPr>
        <p:spPr>
          <a:xfrm rot="5400000">
            <a:off x="10703723" y="1927258"/>
            <a:ext cx="371110" cy="269213"/>
          </a:xfrm>
          <a:prstGeom prst="bentConnector4">
            <a:avLst>
              <a:gd name="adj1" fmla="val 23379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B614867-A13E-49B3-A86D-EE43A099AEB9}"/>
              </a:ext>
            </a:extLst>
          </p:cNvPr>
          <p:cNvCxnSpPr>
            <a:cxnSpLocks/>
            <a:stCxn id="80" idx="2"/>
            <a:endCxn id="110" idx="1"/>
          </p:cNvCxnSpPr>
          <p:nvPr/>
        </p:nvCxnSpPr>
        <p:spPr>
          <a:xfrm rot="5400000">
            <a:off x="10421536" y="2209445"/>
            <a:ext cx="935485" cy="269213"/>
          </a:xfrm>
          <a:prstGeom prst="bentConnector4">
            <a:avLst>
              <a:gd name="adj1" fmla="val 8774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0748B59-9C21-438A-B32A-1F018049BE09}"/>
              </a:ext>
            </a:extLst>
          </p:cNvPr>
          <p:cNvCxnSpPr>
            <a:cxnSpLocks/>
            <a:stCxn id="80" idx="2"/>
            <a:endCxn id="111" idx="1"/>
          </p:cNvCxnSpPr>
          <p:nvPr/>
        </p:nvCxnSpPr>
        <p:spPr>
          <a:xfrm rot="5400000">
            <a:off x="10152632" y="2478349"/>
            <a:ext cx="1473292" cy="269213"/>
          </a:xfrm>
          <a:prstGeom prst="bentConnector4">
            <a:avLst>
              <a:gd name="adj1" fmla="val 5659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B70165F-C87A-4E22-8500-16B05E7E1066}"/>
              </a:ext>
            </a:extLst>
          </p:cNvPr>
          <p:cNvCxnSpPr>
            <a:cxnSpLocks/>
            <a:stCxn id="80" idx="2"/>
            <a:endCxn id="112" idx="1"/>
          </p:cNvCxnSpPr>
          <p:nvPr/>
        </p:nvCxnSpPr>
        <p:spPr>
          <a:xfrm rot="5400000">
            <a:off x="9910354" y="2720627"/>
            <a:ext cx="1957848" cy="269213"/>
          </a:xfrm>
          <a:prstGeom prst="bentConnector4">
            <a:avLst>
              <a:gd name="adj1" fmla="val 3882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8C65D48-8FFD-4438-AF96-D7E7005C7392}"/>
              </a:ext>
            </a:extLst>
          </p:cNvPr>
          <p:cNvCxnSpPr>
            <a:cxnSpLocks/>
            <a:stCxn id="80" idx="2"/>
            <a:endCxn id="113" idx="1"/>
          </p:cNvCxnSpPr>
          <p:nvPr/>
        </p:nvCxnSpPr>
        <p:spPr>
          <a:xfrm rot="5400000">
            <a:off x="9643370" y="2987611"/>
            <a:ext cx="2491816" cy="269213"/>
          </a:xfrm>
          <a:prstGeom prst="bentConnector4">
            <a:avLst>
              <a:gd name="adj1" fmla="val 3223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41C06B6-AE41-467C-8160-CDB7022D3EC1}"/>
              </a:ext>
            </a:extLst>
          </p:cNvPr>
          <p:cNvCxnSpPr>
            <a:cxnSpLocks/>
            <a:stCxn id="5" idx="2"/>
            <a:endCxn id="84" idx="1"/>
          </p:cNvCxnSpPr>
          <p:nvPr/>
        </p:nvCxnSpPr>
        <p:spPr>
          <a:xfrm rot="5400000">
            <a:off x="519781" y="1947935"/>
            <a:ext cx="376156" cy="232904"/>
          </a:xfrm>
          <a:prstGeom prst="bentConnector4">
            <a:avLst>
              <a:gd name="adj1" fmla="val 23736"/>
              <a:gd name="adj2" fmla="val 19815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A322CA0-9AC8-4B1B-8D82-59DA33C1734C}"/>
              </a:ext>
            </a:extLst>
          </p:cNvPr>
          <p:cNvCxnSpPr>
            <a:cxnSpLocks/>
            <a:stCxn id="5" idx="2"/>
            <a:endCxn id="85" idx="1"/>
          </p:cNvCxnSpPr>
          <p:nvPr/>
        </p:nvCxnSpPr>
        <p:spPr>
          <a:xfrm rot="5400000">
            <a:off x="255324" y="2212392"/>
            <a:ext cx="905071" cy="232905"/>
          </a:xfrm>
          <a:prstGeom prst="bentConnector4">
            <a:avLst>
              <a:gd name="adj1" fmla="val 10460"/>
              <a:gd name="adj2" fmla="val 19815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F77A497-FE08-48FC-89E0-0ABFF5ED1407}"/>
              </a:ext>
            </a:extLst>
          </p:cNvPr>
          <p:cNvCxnSpPr>
            <a:cxnSpLocks/>
            <a:stCxn id="5" idx="2"/>
            <a:endCxn id="86" idx="1"/>
          </p:cNvCxnSpPr>
          <p:nvPr/>
        </p:nvCxnSpPr>
        <p:spPr>
          <a:xfrm rot="5400000">
            <a:off x="-9135" y="2476849"/>
            <a:ext cx="1433986" cy="232906"/>
          </a:xfrm>
          <a:prstGeom prst="bentConnector4">
            <a:avLst>
              <a:gd name="adj1" fmla="val 6445"/>
              <a:gd name="adj2" fmla="val 1981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2E2B2702-0D7E-4E7B-8569-39D87258CE46}"/>
              </a:ext>
            </a:extLst>
          </p:cNvPr>
          <p:cNvCxnSpPr>
            <a:cxnSpLocks/>
            <a:stCxn id="86" idx="2"/>
            <a:endCxn id="87" idx="1"/>
          </p:cNvCxnSpPr>
          <p:nvPr/>
        </p:nvCxnSpPr>
        <p:spPr>
          <a:xfrm rot="5400000">
            <a:off x="835117" y="3575070"/>
            <a:ext cx="331331" cy="196948"/>
          </a:xfrm>
          <a:prstGeom prst="bentConnector4">
            <a:avLst>
              <a:gd name="adj1" fmla="val 20183"/>
              <a:gd name="adj2" fmla="val 216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4711AEC-50BF-4F99-B93D-B7AD28C8E6DF}"/>
              </a:ext>
            </a:extLst>
          </p:cNvPr>
          <p:cNvCxnSpPr>
            <a:cxnSpLocks/>
            <a:stCxn id="86" idx="2"/>
            <a:endCxn id="88" idx="1"/>
          </p:cNvCxnSpPr>
          <p:nvPr/>
        </p:nvCxnSpPr>
        <p:spPr>
          <a:xfrm rot="5400000">
            <a:off x="570659" y="3839528"/>
            <a:ext cx="860246" cy="196948"/>
          </a:xfrm>
          <a:prstGeom prst="bentConnector4">
            <a:avLst>
              <a:gd name="adj1" fmla="val 8399"/>
              <a:gd name="adj2" fmla="val 216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B2FCED79-2C89-4402-9A2F-9C2331749BD3}"/>
              </a:ext>
            </a:extLst>
          </p:cNvPr>
          <p:cNvCxnSpPr>
            <a:cxnSpLocks/>
            <a:stCxn id="86" idx="2"/>
            <a:endCxn id="89" idx="1"/>
          </p:cNvCxnSpPr>
          <p:nvPr/>
        </p:nvCxnSpPr>
        <p:spPr>
          <a:xfrm rot="5400000">
            <a:off x="306202" y="4103985"/>
            <a:ext cx="1389161" cy="196949"/>
          </a:xfrm>
          <a:prstGeom prst="bentConnector4">
            <a:avLst>
              <a:gd name="adj1" fmla="val 5039"/>
              <a:gd name="adj2" fmla="val 216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A21883A2-E8B1-4099-8542-AE3B9EEF95B8}"/>
              </a:ext>
            </a:extLst>
          </p:cNvPr>
          <p:cNvCxnSpPr>
            <a:cxnSpLocks/>
            <a:stCxn id="86" idx="2"/>
            <a:endCxn id="90" idx="1"/>
          </p:cNvCxnSpPr>
          <p:nvPr/>
        </p:nvCxnSpPr>
        <p:spPr>
          <a:xfrm rot="5400000">
            <a:off x="41743" y="4368442"/>
            <a:ext cx="1918076" cy="196950"/>
          </a:xfrm>
          <a:prstGeom prst="bentConnector4">
            <a:avLst>
              <a:gd name="adj1" fmla="val 3533"/>
              <a:gd name="adj2" fmla="val 21607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210C6256-375E-41AC-B493-5A82104DB8BA}"/>
              </a:ext>
            </a:extLst>
          </p:cNvPr>
          <p:cNvSpPr/>
          <p:nvPr/>
        </p:nvSpPr>
        <p:spPr>
          <a:xfrm>
            <a:off x="6324553" y="142118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프로젝트</a:t>
            </a:r>
            <a:endParaRPr lang="en-US" altLang="ko-KR" sz="1500" dirty="0"/>
          </a:p>
          <a:p>
            <a:pPr algn="ctr"/>
            <a:r>
              <a:rPr lang="ko-KR" altLang="en-US" sz="1500" dirty="0"/>
              <a:t>개발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54E4C5C4-F65A-41FA-9F25-32F27786ABCB}"/>
              </a:ext>
            </a:extLst>
          </p:cNvPr>
          <p:cNvSpPr/>
          <p:nvPr/>
        </p:nvSpPr>
        <p:spPr>
          <a:xfrm>
            <a:off x="6645149" y="2592024"/>
            <a:ext cx="99876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DB </a:t>
            </a:r>
            <a:r>
              <a:rPr lang="ko-KR" altLang="en-US" sz="1300" dirty="0"/>
              <a:t>설계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E06DE02A-DE6A-4EFC-B649-1F8D396AABF9}"/>
              </a:ext>
            </a:extLst>
          </p:cNvPr>
          <p:cNvSpPr/>
          <p:nvPr/>
        </p:nvSpPr>
        <p:spPr>
          <a:xfrm>
            <a:off x="6878236" y="3642056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사용자</a:t>
            </a:r>
            <a:r>
              <a:rPr lang="en-US" altLang="ko-KR" sz="1300" dirty="0"/>
              <a:t> </a:t>
            </a:r>
            <a:r>
              <a:rPr lang="ko-KR" altLang="en-US" sz="1300" dirty="0"/>
              <a:t>정보 관리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83807A2-4521-4A53-B45C-B3718D7F54A6}"/>
              </a:ext>
            </a:extLst>
          </p:cNvPr>
          <p:cNvSpPr/>
          <p:nvPr/>
        </p:nvSpPr>
        <p:spPr>
          <a:xfrm>
            <a:off x="6872480" y="4172323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개 정보 관리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FD561786-05E2-4242-B7E2-85EBC5D91859}"/>
              </a:ext>
            </a:extLst>
          </p:cNvPr>
          <p:cNvSpPr/>
          <p:nvPr/>
        </p:nvSpPr>
        <p:spPr>
          <a:xfrm>
            <a:off x="6872480" y="5228370"/>
            <a:ext cx="153114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커뮤니티</a:t>
            </a:r>
            <a:endParaRPr lang="en-US" altLang="ko-KR" sz="1300" dirty="0"/>
          </a:p>
          <a:p>
            <a:pPr algn="ctr"/>
            <a:r>
              <a:rPr lang="ko-KR" altLang="en-US" sz="1300" dirty="0"/>
              <a:t>게시판 기능 구현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E282350-9992-4712-9888-E1696CE025AC}"/>
              </a:ext>
            </a:extLst>
          </p:cNvPr>
          <p:cNvSpPr/>
          <p:nvPr/>
        </p:nvSpPr>
        <p:spPr>
          <a:xfrm>
            <a:off x="6872467" y="4690482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관리자</a:t>
            </a:r>
            <a:endParaRPr lang="en-US" altLang="ko-KR" sz="1300" dirty="0"/>
          </a:p>
          <a:p>
            <a:pPr algn="ctr"/>
            <a:r>
              <a:rPr lang="ko-KR" altLang="en-US" sz="1300" dirty="0"/>
              <a:t>기능 구현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82470F10-1E71-4DFF-9806-98724A3C7D4A}"/>
              </a:ext>
            </a:extLst>
          </p:cNvPr>
          <p:cNvSpPr/>
          <p:nvPr/>
        </p:nvSpPr>
        <p:spPr>
          <a:xfrm>
            <a:off x="8694612" y="2013632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시나리오 작성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1438528-5220-4913-88E3-EB7B7C9C9CE8}"/>
              </a:ext>
            </a:extLst>
          </p:cNvPr>
          <p:cNvSpPr/>
          <p:nvPr/>
        </p:nvSpPr>
        <p:spPr>
          <a:xfrm>
            <a:off x="8694612" y="2583792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케이스 설계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2D9C3A1C-A388-4F18-A9C1-07D5BDA5020F}"/>
              </a:ext>
            </a:extLst>
          </p:cNvPr>
          <p:cNvSpPr/>
          <p:nvPr/>
        </p:nvSpPr>
        <p:spPr>
          <a:xfrm>
            <a:off x="8701228" y="3152016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기법 선정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7A9FBCD-A2C2-4A35-B3AE-F191B22D1408}"/>
              </a:ext>
            </a:extLst>
          </p:cNvPr>
          <p:cNvSpPr/>
          <p:nvPr/>
        </p:nvSpPr>
        <p:spPr>
          <a:xfrm>
            <a:off x="8695132" y="4699454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 결과</a:t>
            </a:r>
            <a:endParaRPr lang="en-US" altLang="ko-KR" sz="1300" dirty="0"/>
          </a:p>
          <a:p>
            <a:pPr algn="ctr"/>
            <a:r>
              <a:rPr lang="ko-KR" altLang="en-US" sz="1300" dirty="0"/>
              <a:t>보고서 작성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BA5D12F-F79B-4F86-B386-CD417A332DFD}"/>
              </a:ext>
            </a:extLst>
          </p:cNvPr>
          <p:cNvSpPr/>
          <p:nvPr/>
        </p:nvSpPr>
        <p:spPr>
          <a:xfrm>
            <a:off x="8694612" y="4172634"/>
            <a:ext cx="142134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기능 추가</a:t>
            </a:r>
            <a:r>
              <a:rPr lang="en-US" altLang="ko-KR" sz="1300" dirty="0"/>
              <a:t>/</a:t>
            </a:r>
            <a:r>
              <a:rPr lang="ko-KR" altLang="en-US" sz="1300" dirty="0"/>
              <a:t>삭제 논의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646D9A8-5277-4BF9-B9F5-10A25B9896FA}"/>
              </a:ext>
            </a:extLst>
          </p:cNvPr>
          <p:cNvSpPr/>
          <p:nvPr/>
        </p:nvSpPr>
        <p:spPr>
          <a:xfrm>
            <a:off x="8701228" y="5228370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 결과</a:t>
            </a:r>
            <a:endParaRPr lang="en-US" altLang="ko-KR" sz="1300" dirty="0"/>
          </a:p>
          <a:p>
            <a:pPr algn="ctr"/>
            <a:r>
              <a:rPr lang="ko-KR" altLang="en-US" sz="1300" dirty="0"/>
              <a:t>보고서 검토</a:t>
            </a: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DAFDD08B-A586-4AB5-98D5-08D3005F9AA8}"/>
              </a:ext>
            </a:extLst>
          </p:cNvPr>
          <p:cNvCxnSpPr>
            <a:cxnSpLocks/>
            <a:stCxn id="7" idx="2"/>
            <a:endCxn id="93" idx="1"/>
          </p:cNvCxnSpPr>
          <p:nvPr/>
        </p:nvCxnSpPr>
        <p:spPr>
          <a:xfrm rot="5400000">
            <a:off x="2472679" y="1950526"/>
            <a:ext cx="375429" cy="226995"/>
          </a:xfrm>
          <a:prstGeom prst="bentConnector4">
            <a:avLst>
              <a:gd name="adj1" fmla="val 23685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AFE4BE4F-952F-4AA4-BE5C-D01098C1CFDD}"/>
              </a:ext>
            </a:extLst>
          </p:cNvPr>
          <p:cNvCxnSpPr>
            <a:cxnSpLocks/>
            <a:stCxn id="7" idx="2"/>
            <a:endCxn id="94" idx="1"/>
          </p:cNvCxnSpPr>
          <p:nvPr/>
        </p:nvCxnSpPr>
        <p:spPr>
          <a:xfrm rot="5400000">
            <a:off x="2207858" y="2215347"/>
            <a:ext cx="905070" cy="226995"/>
          </a:xfrm>
          <a:prstGeom prst="bentConnector4">
            <a:avLst>
              <a:gd name="adj1" fmla="val 9369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572F43A4-3B65-4C25-9867-E6A6C21049AE}"/>
              </a:ext>
            </a:extLst>
          </p:cNvPr>
          <p:cNvCxnSpPr>
            <a:cxnSpLocks/>
            <a:stCxn id="7" idx="2"/>
            <a:endCxn id="96" idx="1"/>
          </p:cNvCxnSpPr>
          <p:nvPr/>
        </p:nvCxnSpPr>
        <p:spPr>
          <a:xfrm rot="5400000">
            <a:off x="1678943" y="2744262"/>
            <a:ext cx="1962900" cy="226995"/>
          </a:xfrm>
          <a:prstGeom prst="bentConnector4">
            <a:avLst>
              <a:gd name="adj1" fmla="val 4320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96858294-A37D-4CDD-809B-F267638C80C7}"/>
              </a:ext>
            </a:extLst>
          </p:cNvPr>
          <p:cNvCxnSpPr>
            <a:cxnSpLocks/>
            <a:stCxn id="7" idx="2"/>
            <a:endCxn id="98" idx="1"/>
          </p:cNvCxnSpPr>
          <p:nvPr/>
        </p:nvCxnSpPr>
        <p:spPr>
          <a:xfrm rot="5400000">
            <a:off x="1414485" y="3008720"/>
            <a:ext cx="2491816" cy="226995"/>
          </a:xfrm>
          <a:prstGeom prst="bentConnector4">
            <a:avLst>
              <a:gd name="adj1" fmla="val 3223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C81729D5-DBEE-4292-A69A-4B543930A98D}"/>
              </a:ext>
            </a:extLst>
          </p:cNvPr>
          <p:cNvCxnSpPr>
            <a:cxnSpLocks/>
            <a:stCxn id="7" idx="2"/>
            <a:endCxn id="99" idx="1"/>
          </p:cNvCxnSpPr>
          <p:nvPr/>
        </p:nvCxnSpPr>
        <p:spPr>
          <a:xfrm rot="5400000">
            <a:off x="1150028" y="3273177"/>
            <a:ext cx="3020730" cy="226995"/>
          </a:xfrm>
          <a:prstGeom prst="bentConnector4">
            <a:avLst>
              <a:gd name="adj1" fmla="val 2807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51739F0-1E53-4E42-A291-852F8407CE33}"/>
              </a:ext>
            </a:extLst>
          </p:cNvPr>
          <p:cNvCxnSpPr>
            <a:cxnSpLocks/>
            <a:stCxn id="7" idx="2"/>
            <a:endCxn id="100" idx="1"/>
          </p:cNvCxnSpPr>
          <p:nvPr/>
        </p:nvCxnSpPr>
        <p:spPr>
          <a:xfrm rot="5400000">
            <a:off x="890297" y="3532906"/>
            <a:ext cx="3540190" cy="226996"/>
          </a:xfrm>
          <a:prstGeom prst="bentConnector4">
            <a:avLst>
              <a:gd name="adj1" fmla="val 2388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11E6D9B7-3262-4524-8049-796C72FEB5A1}"/>
              </a:ext>
            </a:extLst>
          </p:cNvPr>
          <p:cNvCxnSpPr>
            <a:cxnSpLocks/>
          </p:cNvCxnSpPr>
          <p:nvPr/>
        </p:nvCxnSpPr>
        <p:spPr>
          <a:xfrm rot="5400000">
            <a:off x="6580089" y="1943671"/>
            <a:ext cx="375429" cy="226995"/>
          </a:xfrm>
          <a:prstGeom prst="bentConnector4">
            <a:avLst>
              <a:gd name="adj1" fmla="val 23685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234FA29B-6A65-43D6-AFCB-E1278FDA0F96}"/>
              </a:ext>
            </a:extLst>
          </p:cNvPr>
          <p:cNvCxnSpPr>
            <a:cxnSpLocks/>
          </p:cNvCxnSpPr>
          <p:nvPr/>
        </p:nvCxnSpPr>
        <p:spPr>
          <a:xfrm rot="5400000">
            <a:off x="6315268" y="2208492"/>
            <a:ext cx="905070" cy="226995"/>
          </a:xfrm>
          <a:prstGeom prst="bentConnector4">
            <a:avLst>
              <a:gd name="adj1" fmla="val 9369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EBB24575-DD3D-42FC-83CC-85EA91DCCBBA}"/>
              </a:ext>
            </a:extLst>
          </p:cNvPr>
          <p:cNvCxnSpPr>
            <a:cxnSpLocks/>
            <a:stCxn id="103" idx="2"/>
            <a:endCxn id="119" idx="1"/>
          </p:cNvCxnSpPr>
          <p:nvPr/>
        </p:nvCxnSpPr>
        <p:spPr>
          <a:xfrm rot="5400000">
            <a:off x="6883586" y="3509867"/>
            <a:ext cx="324425" cy="335123"/>
          </a:xfrm>
          <a:prstGeom prst="bentConnector4">
            <a:avLst>
              <a:gd name="adj1" fmla="val 19548"/>
              <a:gd name="adj2" fmla="val 1682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C13FC30B-B264-490B-8538-28B32707210D}"/>
              </a:ext>
            </a:extLst>
          </p:cNvPr>
          <p:cNvCxnSpPr>
            <a:cxnSpLocks/>
            <a:stCxn id="103" idx="2"/>
            <a:endCxn id="120" idx="1"/>
          </p:cNvCxnSpPr>
          <p:nvPr/>
        </p:nvCxnSpPr>
        <p:spPr>
          <a:xfrm rot="5400000">
            <a:off x="6615574" y="3772123"/>
            <a:ext cx="854692" cy="340879"/>
          </a:xfrm>
          <a:prstGeom prst="bentConnector4">
            <a:avLst>
              <a:gd name="adj1" fmla="val 6974"/>
              <a:gd name="adj2" fmla="val 1670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9C9A8988-E7D9-45FA-A096-2E61E73355AE}"/>
              </a:ext>
            </a:extLst>
          </p:cNvPr>
          <p:cNvCxnSpPr>
            <a:cxnSpLocks/>
            <a:stCxn id="103" idx="2"/>
            <a:endCxn id="122" idx="1"/>
          </p:cNvCxnSpPr>
          <p:nvPr/>
        </p:nvCxnSpPr>
        <p:spPr>
          <a:xfrm rot="5400000">
            <a:off x="6356488" y="4031195"/>
            <a:ext cx="1372851" cy="340892"/>
          </a:xfrm>
          <a:prstGeom prst="bentConnector4">
            <a:avLst>
              <a:gd name="adj1" fmla="val 5191"/>
              <a:gd name="adj2" fmla="val 1670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D9892666-7170-48C5-9472-672097E42476}"/>
              </a:ext>
            </a:extLst>
          </p:cNvPr>
          <p:cNvCxnSpPr>
            <a:cxnSpLocks/>
            <a:stCxn id="103" idx="2"/>
            <a:endCxn id="121" idx="1"/>
          </p:cNvCxnSpPr>
          <p:nvPr/>
        </p:nvCxnSpPr>
        <p:spPr>
          <a:xfrm rot="5400000">
            <a:off x="6087551" y="4300146"/>
            <a:ext cx="1910739" cy="340879"/>
          </a:xfrm>
          <a:prstGeom prst="bentConnector4">
            <a:avLst>
              <a:gd name="adj1" fmla="val 2604"/>
              <a:gd name="adj2" fmla="val 1670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FAA049CF-749C-4684-9067-AE7767E8A09A}"/>
              </a:ext>
            </a:extLst>
          </p:cNvPr>
          <p:cNvCxnSpPr>
            <a:cxnSpLocks/>
          </p:cNvCxnSpPr>
          <p:nvPr/>
        </p:nvCxnSpPr>
        <p:spPr>
          <a:xfrm rot="5400000">
            <a:off x="8613120" y="1940694"/>
            <a:ext cx="375429" cy="226995"/>
          </a:xfrm>
          <a:prstGeom prst="bentConnector4">
            <a:avLst>
              <a:gd name="adj1" fmla="val 23685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29463C06-4CC2-4A37-9029-9380AA7ED3AC}"/>
              </a:ext>
            </a:extLst>
          </p:cNvPr>
          <p:cNvCxnSpPr>
            <a:cxnSpLocks/>
          </p:cNvCxnSpPr>
          <p:nvPr/>
        </p:nvCxnSpPr>
        <p:spPr>
          <a:xfrm rot="5400000">
            <a:off x="8348299" y="2205515"/>
            <a:ext cx="905070" cy="226995"/>
          </a:xfrm>
          <a:prstGeom prst="bentConnector4">
            <a:avLst>
              <a:gd name="adj1" fmla="val 9369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14B00D-80D2-476F-A14F-A67E66EB7D34}"/>
              </a:ext>
            </a:extLst>
          </p:cNvPr>
          <p:cNvCxnSpPr>
            <a:cxnSpLocks/>
          </p:cNvCxnSpPr>
          <p:nvPr/>
        </p:nvCxnSpPr>
        <p:spPr>
          <a:xfrm rot="5400000">
            <a:off x="7819384" y="2734430"/>
            <a:ext cx="1962900" cy="226995"/>
          </a:xfrm>
          <a:prstGeom prst="bentConnector4">
            <a:avLst>
              <a:gd name="adj1" fmla="val 4320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742ED40B-395C-4ABB-968A-6BDB7425493F}"/>
              </a:ext>
            </a:extLst>
          </p:cNvPr>
          <p:cNvCxnSpPr>
            <a:cxnSpLocks/>
          </p:cNvCxnSpPr>
          <p:nvPr/>
        </p:nvCxnSpPr>
        <p:spPr>
          <a:xfrm rot="5400000">
            <a:off x="7554926" y="2998888"/>
            <a:ext cx="2491816" cy="226995"/>
          </a:xfrm>
          <a:prstGeom prst="bentConnector4">
            <a:avLst>
              <a:gd name="adj1" fmla="val 3223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EB0FCEF1-9E29-4E53-9941-67AD6EA98DB7}"/>
              </a:ext>
            </a:extLst>
          </p:cNvPr>
          <p:cNvCxnSpPr>
            <a:cxnSpLocks/>
          </p:cNvCxnSpPr>
          <p:nvPr/>
        </p:nvCxnSpPr>
        <p:spPr>
          <a:xfrm rot="5400000">
            <a:off x="7290469" y="3263345"/>
            <a:ext cx="3020730" cy="226995"/>
          </a:xfrm>
          <a:prstGeom prst="bentConnector4">
            <a:avLst>
              <a:gd name="adj1" fmla="val 2807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8268E72A-8962-4BDF-A8AF-B4F9BB0705DB}"/>
              </a:ext>
            </a:extLst>
          </p:cNvPr>
          <p:cNvCxnSpPr>
            <a:cxnSpLocks/>
          </p:cNvCxnSpPr>
          <p:nvPr/>
        </p:nvCxnSpPr>
        <p:spPr>
          <a:xfrm rot="5400000">
            <a:off x="7030738" y="3523074"/>
            <a:ext cx="3540190" cy="226996"/>
          </a:xfrm>
          <a:prstGeom prst="bentConnector4">
            <a:avLst>
              <a:gd name="adj1" fmla="val 2388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79950B20-5B25-49F3-ACFF-8AE14510FEED}"/>
              </a:ext>
            </a:extLst>
          </p:cNvPr>
          <p:cNvCxnSpPr>
            <a:cxnSpLocks/>
            <a:stCxn id="7" idx="2"/>
            <a:endCxn id="95" idx="1"/>
          </p:cNvCxnSpPr>
          <p:nvPr/>
        </p:nvCxnSpPr>
        <p:spPr>
          <a:xfrm rot="5400000">
            <a:off x="1943401" y="2479804"/>
            <a:ext cx="1433985" cy="226995"/>
          </a:xfrm>
          <a:prstGeom prst="bentConnector4">
            <a:avLst>
              <a:gd name="adj1" fmla="val 6352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DFE5506B-021E-4092-8F2D-4A237938CC12}"/>
              </a:ext>
            </a:extLst>
          </p:cNvPr>
          <p:cNvCxnSpPr>
            <a:cxnSpLocks/>
          </p:cNvCxnSpPr>
          <p:nvPr/>
        </p:nvCxnSpPr>
        <p:spPr>
          <a:xfrm rot="5400000">
            <a:off x="6032724" y="2470433"/>
            <a:ext cx="1441323" cy="253074"/>
          </a:xfrm>
          <a:prstGeom prst="bentConnector4">
            <a:avLst>
              <a:gd name="adj1" fmla="val 5081"/>
              <a:gd name="adj2" fmla="val 17828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0128EBCF-4ED8-4FDE-82BA-5176404E3485}"/>
              </a:ext>
            </a:extLst>
          </p:cNvPr>
          <p:cNvCxnSpPr>
            <a:cxnSpLocks/>
            <a:stCxn id="81" idx="2"/>
            <a:endCxn id="125" idx="1"/>
          </p:cNvCxnSpPr>
          <p:nvPr/>
        </p:nvCxnSpPr>
        <p:spPr>
          <a:xfrm rot="5400000">
            <a:off x="8086436" y="2491101"/>
            <a:ext cx="1473292" cy="243708"/>
          </a:xfrm>
          <a:prstGeom prst="bentConnector4">
            <a:avLst>
              <a:gd name="adj1" fmla="val 6055"/>
              <a:gd name="adj2" fmla="val 1982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4C03A49-4449-41FA-97D9-C67776A0A644}"/>
              </a:ext>
            </a:extLst>
          </p:cNvPr>
          <p:cNvSpPr/>
          <p:nvPr/>
        </p:nvSpPr>
        <p:spPr>
          <a:xfrm>
            <a:off x="4494843" y="254493"/>
            <a:ext cx="3012296" cy="591670"/>
          </a:xfrm>
          <a:prstGeom prst="roundRect">
            <a:avLst/>
          </a:prstGeom>
          <a:solidFill>
            <a:srgbClr val="142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반려견</a:t>
            </a:r>
            <a:r>
              <a:rPr lang="ko-KR" altLang="en-US" dirty="0"/>
              <a:t> 산책 어플리케이션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886DDFC-295D-4578-B268-EC0C5A31296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410159" y="1643665"/>
            <a:ext cx="7715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297B5A2-CBC3-4DF5-85F8-CD682785E94F}"/>
              </a:ext>
            </a:extLst>
          </p:cNvPr>
          <p:cNvCxnSpPr>
            <a:cxnSpLocks/>
            <a:stCxn id="7" idx="3"/>
            <a:endCxn id="153" idx="1"/>
          </p:cNvCxnSpPr>
          <p:nvPr/>
        </p:nvCxnSpPr>
        <p:spPr>
          <a:xfrm>
            <a:off x="3359738" y="1643665"/>
            <a:ext cx="8881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5E467D0-B5A8-46CF-B043-FB3F6CAFC6AA}"/>
              </a:ext>
            </a:extLst>
          </p:cNvPr>
          <p:cNvCxnSpPr>
            <a:cxnSpLocks/>
            <a:stCxn id="153" idx="3"/>
            <a:endCxn id="117" idx="1"/>
          </p:cNvCxnSpPr>
          <p:nvPr/>
        </p:nvCxnSpPr>
        <p:spPr>
          <a:xfrm>
            <a:off x="5419562" y="1643665"/>
            <a:ext cx="904991" cy="10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04D59A5-297C-4279-B08E-5B1DF65AAF03}"/>
              </a:ext>
            </a:extLst>
          </p:cNvPr>
          <p:cNvCxnSpPr>
            <a:cxnSpLocks/>
            <a:stCxn id="117" idx="3"/>
            <a:endCxn id="81" idx="1"/>
          </p:cNvCxnSpPr>
          <p:nvPr/>
        </p:nvCxnSpPr>
        <p:spPr>
          <a:xfrm flipV="1">
            <a:off x="7496250" y="1643665"/>
            <a:ext cx="933436" cy="10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EB26CF35-BDAC-42B3-B7E4-18CB92B78F77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9460186" y="1643665"/>
            <a:ext cx="977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4CAD74EA-FCB7-45B8-8945-36427A775799}"/>
              </a:ext>
            </a:extLst>
          </p:cNvPr>
          <p:cNvCxnSpPr>
            <a:cxnSpLocks/>
            <a:stCxn id="81" idx="0"/>
            <a:endCxn id="7" idx="0"/>
          </p:cNvCxnSpPr>
          <p:nvPr/>
        </p:nvCxnSpPr>
        <p:spPr>
          <a:xfrm rot="16200000" flipV="1">
            <a:off x="5859413" y="-1674502"/>
            <a:ext cx="12700" cy="6171046"/>
          </a:xfrm>
          <a:prstGeom prst="bentConnector3">
            <a:avLst>
              <a:gd name="adj1" fmla="val 1416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6E254848-A522-4BAD-9E54-AD32D7F5A445}"/>
              </a:ext>
            </a:extLst>
          </p:cNvPr>
          <p:cNvSpPr/>
          <p:nvPr/>
        </p:nvSpPr>
        <p:spPr>
          <a:xfrm>
            <a:off x="4247865" y="141102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요구사항</a:t>
            </a:r>
            <a:endParaRPr lang="en-US" altLang="ko-KR" sz="1500" dirty="0"/>
          </a:p>
          <a:p>
            <a:pPr algn="ctr"/>
            <a:r>
              <a:rPr lang="ko-KR" altLang="en-US" sz="1500" dirty="0"/>
              <a:t>분석</a:t>
            </a: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34A743E5-6F0D-4FD2-92EC-8BB2D1066228}"/>
              </a:ext>
            </a:extLst>
          </p:cNvPr>
          <p:cNvSpPr/>
          <p:nvPr/>
        </p:nvSpPr>
        <p:spPr>
          <a:xfrm>
            <a:off x="4603764" y="2054153"/>
            <a:ext cx="120325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요구사항</a:t>
            </a:r>
            <a:endParaRPr lang="en-US" altLang="ko-KR" sz="1300" dirty="0"/>
          </a:p>
          <a:p>
            <a:pPr algn="ctr"/>
            <a:r>
              <a:rPr lang="ko-KR" altLang="en-US" sz="1300" dirty="0"/>
              <a:t>명세서 작성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4AC40488-1AF9-4A0A-8884-73EA032776CB}"/>
              </a:ext>
            </a:extLst>
          </p:cNvPr>
          <p:cNvSpPr/>
          <p:nvPr/>
        </p:nvSpPr>
        <p:spPr>
          <a:xfrm>
            <a:off x="4603764" y="2583792"/>
            <a:ext cx="120325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요구사항</a:t>
            </a:r>
            <a:endParaRPr lang="en-US" altLang="ko-KR" sz="1300" dirty="0"/>
          </a:p>
          <a:p>
            <a:pPr algn="ctr"/>
            <a:r>
              <a:rPr lang="ko-KR" altLang="en-US" sz="1300" dirty="0"/>
              <a:t>명세서 검토</a:t>
            </a:r>
          </a:p>
        </p:txBody>
      </p: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572809EA-3CCF-491A-9F98-E9AEF1D1172E}"/>
              </a:ext>
            </a:extLst>
          </p:cNvPr>
          <p:cNvCxnSpPr>
            <a:cxnSpLocks/>
            <a:stCxn id="153" idx="2"/>
            <a:endCxn id="154" idx="1"/>
          </p:cNvCxnSpPr>
          <p:nvPr/>
        </p:nvCxnSpPr>
        <p:spPr>
          <a:xfrm rot="5400000">
            <a:off x="4531025" y="1949048"/>
            <a:ext cx="375429" cy="229950"/>
          </a:xfrm>
          <a:prstGeom prst="bentConnector4">
            <a:avLst>
              <a:gd name="adj1" fmla="val 23685"/>
              <a:gd name="adj2" fmla="val 1994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CF7D6694-651D-4A65-B771-4C88FAC35F62}"/>
              </a:ext>
            </a:extLst>
          </p:cNvPr>
          <p:cNvCxnSpPr>
            <a:cxnSpLocks/>
            <a:stCxn id="153" idx="2"/>
            <a:endCxn id="155" idx="1"/>
          </p:cNvCxnSpPr>
          <p:nvPr/>
        </p:nvCxnSpPr>
        <p:spPr>
          <a:xfrm rot="5400000">
            <a:off x="4266205" y="2213868"/>
            <a:ext cx="905068" cy="229950"/>
          </a:xfrm>
          <a:prstGeom prst="bentConnector4">
            <a:avLst>
              <a:gd name="adj1" fmla="val 9369"/>
              <a:gd name="adj2" fmla="val 1994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25E6BB0-81E2-4D39-BB3E-FF715C05A9F4}"/>
              </a:ext>
            </a:extLst>
          </p:cNvPr>
          <p:cNvCxnSpPr>
            <a:stCxn id="116" idx="2"/>
            <a:endCxn id="5" idx="0"/>
          </p:cNvCxnSpPr>
          <p:nvPr/>
        </p:nvCxnSpPr>
        <p:spPr>
          <a:xfrm rot="5400000">
            <a:off x="3130222" y="-1459748"/>
            <a:ext cx="564858" cy="5176680"/>
          </a:xfrm>
          <a:prstGeom prst="bentConnector3">
            <a:avLst>
              <a:gd name="adj1" fmla="val 32013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1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69F16D6-6848-4C87-873B-7F772D10B5B2}"/>
              </a:ext>
            </a:extLst>
          </p:cNvPr>
          <p:cNvSpPr/>
          <p:nvPr/>
        </p:nvSpPr>
        <p:spPr>
          <a:xfrm>
            <a:off x="238462" y="141102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프로젝트</a:t>
            </a:r>
            <a:endParaRPr lang="en-US" altLang="ko-KR" sz="1500" dirty="0"/>
          </a:p>
          <a:p>
            <a:pPr algn="ctr"/>
            <a:r>
              <a:rPr lang="ko-KR" altLang="en-US" sz="1500" dirty="0"/>
              <a:t>착수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F17ADB06-2BE8-46B4-B933-6684AA7EDD8C}"/>
              </a:ext>
            </a:extLst>
          </p:cNvPr>
          <p:cNvSpPr/>
          <p:nvPr/>
        </p:nvSpPr>
        <p:spPr>
          <a:xfrm>
            <a:off x="2188041" y="141102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프로젝트</a:t>
            </a:r>
            <a:endParaRPr lang="en-US" altLang="ko-KR" sz="1500" dirty="0"/>
          </a:p>
          <a:p>
            <a:pPr algn="ctr"/>
            <a:r>
              <a:rPr lang="ko-KR" altLang="en-US" sz="1500" dirty="0"/>
              <a:t>기획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4296075-195D-4DDE-8432-9B63BBF5D3D1}"/>
              </a:ext>
            </a:extLst>
          </p:cNvPr>
          <p:cNvSpPr/>
          <p:nvPr/>
        </p:nvSpPr>
        <p:spPr>
          <a:xfrm>
            <a:off x="10438035" y="141102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프로젝트</a:t>
            </a:r>
            <a:endParaRPr lang="en-US" altLang="ko-KR" sz="1500" dirty="0"/>
          </a:p>
          <a:p>
            <a:pPr algn="ctr"/>
            <a:r>
              <a:rPr lang="ko-KR" altLang="en-US" sz="1500" dirty="0"/>
              <a:t>완료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7709CF41-6C8D-4738-BABA-FA2DAAD6A8F1}"/>
              </a:ext>
            </a:extLst>
          </p:cNvPr>
          <p:cNvSpPr/>
          <p:nvPr/>
        </p:nvSpPr>
        <p:spPr>
          <a:xfrm>
            <a:off x="8429686" y="1411021"/>
            <a:ext cx="1030500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테스트</a:t>
            </a:r>
            <a:endParaRPr lang="ko-KR" altLang="en-US" sz="1500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15EBB3B0-241D-442F-A605-B2A3B5AFA306}"/>
              </a:ext>
            </a:extLst>
          </p:cNvPr>
          <p:cNvSpPr/>
          <p:nvPr/>
        </p:nvSpPr>
        <p:spPr>
          <a:xfrm>
            <a:off x="591407" y="2054880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팀 구성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ECBBE1E-673F-4251-BD60-FA977F0908EA}"/>
              </a:ext>
            </a:extLst>
          </p:cNvPr>
          <p:cNvSpPr/>
          <p:nvPr/>
        </p:nvSpPr>
        <p:spPr>
          <a:xfrm>
            <a:off x="591406" y="2583795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인원 설정</a:t>
            </a:r>
            <a:endParaRPr lang="en-US" altLang="ko-KR" sz="1300" dirty="0"/>
          </a:p>
          <a:p>
            <a:pPr algn="ctr"/>
            <a:r>
              <a:rPr lang="ko-KR" altLang="en-US" sz="1300" dirty="0"/>
              <a:t>역할 할당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177D8A-14BE-4D39-ADCA-5DAE1B790818}"/>
              </a:ext>
            </a:extLst>
          </p:cNvPr>
          <p:cNvSpPr/>
          <p:nvPr/>
        </p:nvSpPr>
        <p:spPr>
          <a:xfrm>
            <a:off x="591405" y="3112710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 제안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386BD5C-DF20-41FC-9315-5E42A2B20127}"/>
              </a:ext>
            </a:extLst>
          </p:cNvPr>
          <p:cNvSpPr/>
          <p:nvPr/>
        </p:nvSpPr>
        <p:spPr>
          <a:xfrm>
            <a:off x="902308" y="3641625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유사 어플</a:t>
            </a:r>
            <a:endParaRPr lang="en-US" altLang="ko-KR" sz="1300" dirty="0"/>
          </a:p>
          <a:p>
            <a:pPr algn="ctr"/>
            <a:r>
              <a:rPr lang="ko-KR" altLang="en-US" sz="1300" dirty="0"/>
              <a:t>분석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63AC18C-227C-448C-9AA6-BACB42B04FFA}"/>
              </a:ext>
            </a:extLst>
          </p:cNvPr>
          <p:cNvSpPr/>
          <p:nvPr/>
        </p:nvSpPr>
        <p:spPr>
          <a:xfrm>
            <a:off x="902308" y="4170540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범위 결정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588A3DD-6897-4876-8AD5-340336ADE5C7}"/>
              </a:ext>
            </a:extLst>
          </p:cNvPr>
          <p:cNvSpPr/>
          <p:nvPr/>
        </p:nvSpPr>
        <p:spPr>
          <a:xfrm>
            <a:off x="902307" y="4699455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생명주기 및 일정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A335367-4281-48C8-B001-57DDD79551A9}"/>
              </a:ext>
            </a:extLst>
          </p:cNvPr>
          <p:cNvSpPr/>
          <p:nvPr/>
        </p:nvSpPr>
        <p:spPr>
          <a:xfrm>
            <a:off x="902306" y="5228370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상위 수준 </a:t>
            </a:r>
            <a:r>
              <a:rPr lang="en-US" altLang="ko-KR" sz="1300" dirty="0"/>
              <a:t>WBS </a:t>
            </a:r>
            <a:r>
              <a:rPr lang="ko-KR" altLang="en-US" sz="1300" dirty="0"/>
              <a:t>작성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A9EA056-A5FA-45A8-9D1C-F49002E14E51}"/>
              </a:ext>
            </a:extLst>
          </p:cNvPr>
          <p:cNvSpPr/>
          <p:nvPr/>
        </p:nvSpPr>
        <p:spPr>
          <a:xfrm>
            <a:off x="2546895" y="2054153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상세 수준</a:t>
            </a:r>
            <a:endParaRPr lang="en-US" altLang="ko-KR" sz="1300" dirty="0"/>
          </a:p>
          <a:p>
            <a:pPr algn="ctr"/>
            <a:r>
              <a:rPr lang="en-US" altLang="ko-KR" sz="1300" dirty="0"/>
              <a:t>WBS </a:t>
            </a:r>
            <a:r>
              <a:rPr lang="ko-KR" altLang="en-US" sz="1300" dirty="0"/>
              <a:t>작성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5F99AEC-DCA8-49AC-8204-E2164E2EB5B2}"/>
              </a:ext>
            </a:extLst>
          </p:cNvPr>
          <p:cNvSpPr/>
          <p:nvPr/>
        </p:nvSpPr>
        <p:spPr>
          <a:xfrm>
            <a:off x="2546895" y="2583794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세부 일정</a:t>
            </a:r>
            <a:endParaRPr lang="en-US" altLang="ko-KR" sz="1300" dirty="0"/>
          </a:p>
          <a:p>
            <a:pPr algn="ctr"/>
            <a:r>
              <a:rPr lang="ko-KR" altLang="en-US" sz="1300" dirty="0"/>
              <a:t>계획 수립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79AA860-9A91-4EF3-A36F-ABCD61418053}"/>
              </a:ext>
            </a:extLst>
          </p:cNvPr>
          <p:cNvSpPr/>
          <p:nvPr/>
        </p:nvSpPr>
        <p:spPr>
          <a:xfrm>
            <a:off x="2546895" y="3112709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위험 계획</a:t>
            </a:r>
            <a:endParaRPr lang="en-US" altLang="ko-KR" sz="1300" dirty="0"/>
          </a:p>
          <a:p>
            <a:pPr algn="ctr"/>
            <a:r>
              <a:rPr lang="ko-KR" altLang="en-US" sz="1300" dirty="0"/>
              <a:t>수립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38EFDA4-FF76-4ACB-BD24-DF9A87FBB08B}"/>
              </a:ext>
            </a:extLst>
          </p:cNvPr>
          <p:cNvSpPr/>
          <p:nvPr/>
        </p:nvSpPr>
        <p:spPr>
          <a:xfrm>
            <a:off x="2546895" y="3641624"/>
            <a:ext cx="1271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 관리 계획 수립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A5B3B30-9DAB-4EAA-B825-1BF0FF89EA8E}"/>
              </a:ext>
            </a:extLst>
          </p:cNvPr>
          <p:cNvSpPr/>
          <p:nvPr/>
        </p:nvSpPr>
        <p:spPr>
          <a:xfrm>
            <a:off x="2546895" y="4170540"/>
            <a:ext cx="1271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계획서 작성</a:t>
            </a:r>
            <a:endParaRPr lang="en-US" altLang="ko-KR" sz="130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BFB7648-1316-485F-ADE4-0483B675489B}"/>
              </a:ext>
            </a:extLst>
          </p:cNvPr>
          <p:cNvSpPr/>
          <p:nvPr/>
        </p:nvSpPr>
        <p:spPr>
          <a:xfrm>
            <a:off x="2546895" y="4699454"/>
            <a:ext cx="1271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계획서 검토</a:t>
            </a:r>
            <a:endParaRPr lang="en-US" altLang="ko-KR" sz="1300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1C04B67-6D98-48A1-92EE-07FFD9B12F43}"/>
              </a:ext>
            </a:extLst>
          </p:cNvPr>
          <p:cNvSpPr/>
          <p:nvPr/>
        </p:nvSpPr>
        <p:spPr>
          <a:xfrm>
            <a:off x="2546894" y="5218914"/>
            <a:ext cx="1271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 계획서</a:t>
            </a:r>
            <a:endParaRPr lang="en-US" altLang="ko-KR" sz="1300" dirty="0"/>
          </a:p>
          <a:p>
            <a:pPr algn="ctr"/>
            <a:r>
              <a:rPr lang="ko-KR" altLang="en-US" sz="1300" dirty="0"/>
              <a:t>작성</a:t>
            </a:r>
            <a:endParaRPr lang="en-US" altLang="ko-KR" sz="1300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F2A2290F-D03E-418B-AF77-12B340C96C61}"/>
              </a:ext>
            </a:extLst>
          </p:cNvPr>
          <p:cNvSpPr/>
          <p:nvPr/>
        </p:nvSpPr>
        <p:spPr>
          <a:xfrm>
            <a:off x="6647013" y="2049669"/>
            <a:ext cx="99876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앱 </a:t>
            </a:r>
            <a:r>
              <a:rPr lang="en-US" altLang="ko-KR" sz="1300" dirty="0"/>
              <a:t>UI </a:t>
            </a:r>
            <a:r>
              <a:rPr lang="ko-KR" altLang="en-US" sz="1300" dirty="0"/>
              <a:t>설계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DC5C8A38-8642-4E82-9029-2D08FDBEF9FD}"/>
              </a:ext>
            </a:extLst>
          </p:cNvPr>
          <p:cNvSpPr/>
          <p:nvPr/>
        </p:nvSpPr>
        <p:spPr>
          <a:xfrm>
            <a:off x="6657328" y="3120047"/>
            <a:ext cx="111206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소스 코드 작성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5F40C5F7-BCA7-4DC0-811B-361E66CCDB45}"/>
              </a:ext>
            </a:extLst>
          </p:cNvPr>
          <p:cNvSpPr/>
          <p:nvPr/>
        </p:nvSpPr>
        <p:spPr>
          <a:xfrm>
            <a:off x="8694612" y="3641035"/>
            <a:ext cx="1112062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 수행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66304129-B841-4248-9A3F-ECEAA0E64062}"/>
              </a:ext>
            </a:extLst>
          </p:cNvPr>
          <p:cNvSpPr/>
          <p:nvPr/>
        </p:nvSpPr>
        <p:spPr>
          <a:xfrm>
            <a:off x="10754671" y="2049834"/>
            <a:ext cx="130390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 완료 보고서 작성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ED27FCA4-188C-46C8-A492-7BE008A86CFF}"/>
              </a:ext>
            </a:extLst>
          </p:cNvPr>
          <p:cNvSpPr/>
          <p:nvPr/>
        </p:nvSpPr>
        <p:spPr>
          <a:xfrm>
            <a:off x="10754671" y="2614209"/>
            <a:ext cx="130390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프로젝트 완료 보고서 검토</a:t>
            </a:r>
            <a:endParaRPr lang="ko-KR" altLang="en-US" sz="1300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A49E82C-268F-4958-94DD-39AEBD351708}"/>
              </a:ext>
            </a:extLst>
          </p:cNvPr>
          <p:cNvSpPr/>
          <p:nvPr/>
        </p:nvSpPr>
        <p:spPr>
          <a:xfrm>
            <a:off x="10754671" y="3152016"/>
            <a:ext cx="130390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 최종</a:t>
            </a:r>
            <a:endParaRPr lang="en-US" altLang="ko-KR" sz="1300" dirty="0"/>
          </a:p>
          <a:p>
            <a:pPr algn="ctr"/>
            <a:r>
              <a:rPr lang="ko-KR" altLang="en-US" sz="1300" dirty="0"/>
              <a:t>발표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A34A54A4-C5CF-4672-8068-8B4C3A48F45E}"/>
              </a:ext>
            </a:extLst>
          </p:cNvPr>
          <p:cNvSpPr/>
          <p:nvPr/>
        </p:nvSpPr>
        <p:spPr>
          <a:xfrm>
            <a:off x="10754671" y="3636572"/>
            <a:ext cx="1112062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산출물 제출</a:t>
            </a:r>
            <a:endParaRPr lang="ko-KR" altLang="en-US" sz="13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0AA964F-915D-46DF-B389-28042C5BF117}"/>
              </a:ext>
            </a:extLst>
          </p:cNvPr>
          <p:cNvSpPr/>
          <p:nvPr/>
        </p:nvSpPr>
        <p:spPr>
          <a:xfrm>
            <a:off x="10754671" y="4170540"/>
            <a:ext cx="1112062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종료 회의</a:t>
            </a:r>
            <a:endParaRPr lang="en-US" altLang="ko-KR" sz="1300" dirty="0"/>
          </a:p>
          <a:p>
            <a:pPr algn="ctr"/>
            <a:r>
              <a:rPr lang="en-US" altLang="ko-KR" sz="1300" dirty="0"/>
              <a:t>(</a:t>
            </a:r>
            <a:r>
              <a:rPr lang="ko-KR" altLang="en-US" sz="1300" dirty="0"/>
              <a:t>사후 검토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FAEA97D0-2844-4AA8-943E-9DAC9B71C064}"/>
              </a:ext>
            </a:extLst>
          </p:cNvPr>
          <p:cNvCxnSpPr>
            <a:stCxn id="95" idx="2"/>
            <a:endCxn id="114" idx="1"/>
          </p:cNvCxnSpPr>
          <p:nvPr/>
        </p:nvCxnSpPr>
        <p:spPr>
          <a:xfrm rot="5400000">
            <a:off x="10703723" y="1927258"/>
            <a:ext cx="371110" cy="269213"/>
          </a:xfrm>
          <a:prstGeom prst="bentConnector4">
            <a:avLst>
              <a:gd name="adj1" fmla="val 23379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C1938EEA-898B-408E-BEC9-56D1CDCE29B4}"/>
              </a:ext>
            </a:extLst>
          </p:cNvPr>
          <p:cNvCxnSpPr>
            <a:cxnSpLocks/>
            <a:stCxn id="95" idx="2"/>
            <a:endCxn id="115" idx="1"/>
          </p:cNvCxnSpPr>
          <p:nvPr/>
        </p:nvCxnSpPr>
        <p:spPr>
          <a:xfrm rot="5400000">
            <a:off x="10421536" y="2209445"/>
            <a:ext cx="935485" cy="269213"/>
          </a:xfrm>
          <a:prstGeom prst="bentConnector4">
            <a:avLst>
              <a:gd name="adj1" fmla="val 8774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0DE0CD2C-BA1C-47C1-891B-B9C2019472E5}"/>
              </a:ext>
            </a:extLst>
          </p:cNvPr>
          <p:cNvCxnSpPr>
            <a:cxnSpLocks/>
            <a:stCxn id="95" idx="2"/>
            <a:endCxn id="116" idx="1"/>
          </p:cNvCxnSpPr>
          <p:nvPr/>
        </p:nvCxnSpPr>
        <p:spPr>
          <a:xfrm rot="5400000">
            <a:off x="10152632" y="2478349"/>
            <a:ext cx="1473292" cy="269213"/>
          </a:xfrm>
          <a:prstGeom prst="bentConnector4">
            <a:avLst>
              <a:gd name="adj1" fmla="val 5659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07B04092-38CB-4C12-A5C9-9CA83D054DA5}"/>
              </a:ext>
            </a:extLst>
          </p:cNvPr>
          <p:cNvCxnSpPr>
            <a:cxnSpLocks/>
            <a:stCxn id="95" idx="2"/>
            <a:endCxn id="117" idx="1"/>
          </p:cNvCxnSpPr>
          <p:nvPr/>
        </p:nvCxnSpPr>
        <p:spPr>
          <a:xfrm rot="5400000">
            <a:off x="9910354" y="2720627"/>
            <a:ext cx="1957848" cy="269213"/>
          </a:xfrm>
          <a:prstGeom prst="bentConnector4">
            <a:avLst>
              <a:gd name="adj1" fmla="val 3882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D9BD78A0-9C95-44C4-8E79-EB448AA45DEE}"/>
              </a:ext>
            </a:extLst>
          </p:cNvPr>
          <p:cNvCxnSpPr>
            <a:cxnSpLocks/>
            <a:stCxn id="95" idx="2"/>
            <a:endCxn id="118" idx="1"/>
          </p:cNvCxnSpPr>
          <p:nvPr/>
        </p:nvCxnSpPr>
        <p:spPr>
          <a:xfrm rot="5400000">
            <a:off x="9643370" y="2987611"/>
            <a:ext cx="2491816" cy="269213"/>
          </a:xfrm>
          <a:prstGeom prst="bentConnector4">
            <a:avLst>
              <a:gd name="adj1" fmla="val 3223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27B6E5FB-4695-4DE5-8A27-7D9C94619C5A}"/>
              </a:ext>
            </a:extLst>
          </p:cNvPr>
          <p:cNvCxnSpPr>
            <a:cxnSpLocks/>
            <a:stCxn id="93" idx="2"/>
            <a:endCxn id="97" idx="1"/>
          </p:cNvCxnSpPr>
          <p:nvPr/>
        </p:nvCxnSpPr>
        <p:spPr>
          <a:xfrm rot="5400000">
            <a:off x="519781" y="1947935"/>
            <a:ext cx="376156" cy="232904"/>
          </a:xfrm>
          <a:prstGeom prst="bentConnector4">
            <a:avLst>
              <a:gd name="adj1" fmla="val 23736"/>
              <a:gd name="adj2" fmla="val 19815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0F41503D-FBD0-4E41-B2CC-D17FFE920744}"/>
              </a:ext>
            </a:extLst>
          </p:cNvPr>
          <p:cNvCxnSpPr>
            <a:cxnSpLocks/>
            <a:stCxn id="93" idx="2"/>
            <a:endCxn id="98" idx="1"/>
          </p:cNvCxnSpPr>
          <p:nvPr/>
        </p:nvCxnSpPr>
        <p:spPr>
          <a:xfrm rot="5400000">
            <a:off x="255324" y="2212392"/>
            <a:ext cx="905071" cy="232905"/>
          </a:xfrm>
          <a:prstGeom prst="bentConnector4">
            <a:avLst>
              <a:gd name="adj1" fmla="val 10460"/>
              <a:gd name="adj2" fmla="val 19815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7FD80470-4A01-499E-AD7E-1534FA0DA174}"/>
              </a:ext>
            </a:extLst>
          </p:cNvPr>
          <p:cNvCxnSpPr>
            <a:cxnSpLocks/>
            <a:stCxn id="93" idx="2"/>
            <a:endCxn id="99" idx="1"/>
          </p:cNvCxnSpPr>
          <p:nvPr/>
        </p:nvCxnSpPr>
        <p:spPr>
          <a:xfrm rot="5400000">
            <a:off x="-9135" y="2476849"/>
            <a:ext cx="1433986" cy="232906"/>
          </a:xfrm>
          <a:prstGeom prst="bentConnector4">
            <a:avLst>
              <a:gd name="adj1" fmla="val 6445"/>
              <a:gd name="adj2" fmla="val 1981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E5B6F982-609A-44D8-9D15-C09582155178}"/>
              </a:ext>
            </a:extLst>
          </p:cNvPr>
          <p:cNvCxnSpPr>
            <a:cxnSpLocks/>
            <a:stCxn id="99" idx="2"/>
            <a:endCxn id="100" idx="1"/>
          </p:cNvCxnSpPr>
          <p:nvPr/>
        </p:nvCxnSpPr>
        <p:spPr>
          <a:xfrm rot="5400000">
            <a:off x="835117" y="3575070"/>
            <a:ext cx="331331" cy="196948"/>
          </a:xfrm>
          <a:prstGeom prst="bentConnector4">
            <a:avLst>
              <a:gd name="adj1" fmla="val 20183"/>
              <a:gd name="adj2" fmla="val 216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F332B46-716F-4624-B901-A4E03A342DFD}"/>
              </a:ext>
            </a:extLst>
          </p:cNvPr>
          <p:cNvCxnSpPr>
            <a:cxnSpLocks/>
            <a:stCxn id="99" idx="2"/>
            <a:endCxn id="101" idx="1"/>
          </p:cNvCxnSpPr>
          <p:nvPr/>
        </p:nvCxnSpPr>
        <p:spPr>
          <a:xfrm rot="5400000">
            <a:off x="570659" y="3839528"/>
            <a:ext cx="860246" cy="196948"/>
          </a:xfrm>
          <a:prstGeom prst="bentConnector4">
            <a:avLst>
              <a:gd name="adj1" fmla="val 8399"/>
              <a:gd name="adj2" fmla="val 216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570B6895-0A6F-4B30-9424-E1DCF3D01197}"/>
              </a:ext>
            </a:extLst>
          </p:cNvPr>
          <p:cNvCxnSpPr>
            <a:cxnSpLocks/>
            <a:stCxn id="99" idx="2"/>
            <a:endCxn id="102" idx="1"/>
          </p:cNvCxnSpPr>
          <p:nvPr/>
        </p:nvCxnSpPr>
        <p:spPr>
          <a:xfrm rot="5400000">
            <a:off x="306202" y="4103985"/>
            <a:ext cx="1389161" cy="196949"/>
          </a:xfrm>
          <a:prstGeom prst="bentConnector4">
            <a:avLst>
              <a:gd name="adj1" fmla="val 5039"/>
              <a:gd name="adj2" fmla="val 216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F629207-C75D-41B2-90AD-4360A32ED32C}"/>
              </a:ext>
            </a:extLst>
          </p:cNvPr>
          <p:cNvCxnSpPr>
            <a:cxnSpLocks/>
            <a:stCxn id="99" idx="2"/>
            <a:endCxn id="103" idx="1"/>
          </p:cNvCxnSpPr>
          <p:nvPr/>
        </p:nvCxnSpPr>
        <p:spPr>
          <a:xfrm rot="5400000">
            <a:off x="41743" y="4368442"/>
            <a:ext cx="1918076" cy="196950"/>
          </a:xfrm>
          <a:prstGeom prst="bentConnector4">
            <a:avLst>
              <a:gd name="adj1" fmla="val 3533"/>
              <a:gd name="adj2" fmla="val 21607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9153CA2-2DFD-4DD8-8FD6-857604C2DD0B}"/>
              </a:ext>
            </a:extLst>
          </p:cNvPr>
          <p:cNvSpPr/>
          <p:nvPr/>
        </p:nvSpPr>
        <p:spPr>
          <a:xfrm>
            <a:off x="6324553" y="142118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프로젝트</a:t>
            </a:r>
            <a:endParaRPr lang="en-US" altLang="ko-KR" sz="1500" dirty="0"/>
          </a:p>
          <a:p>
            <a:pPr algn="ctr"/>
            <a:r>
              <a:rPr lang="ko-KR" altLang="en-US" sz="1500" dirty="0"/>
              <a:t>개발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06FE2363-A285-47FE-9715-197829A30CB7}"/>
              </a:ext>
            </a:extLst>
          </p:cNvPr>
          <p:cNvSpPr/>
          <p:nvPr/>
        </p:nvSpPr>
        <p:spPr>
          <a:xfrm>
            <a:off x="6645149" y="2592024"/>
            <a:ext cx="99876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DB </a:t>
            </a:r>
            <a:r>
              <a:rPr lang="ko-KR" altLang="en-US" sz="1300" dirty="0"/>
              <a:t>설계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F18875CB-4E68-4A84-BA85-6378E432B9E0}"/>
              </a:ext>
            </a:extLst>
          </p:cNvPr>
          <p:cNvSpPr/>
          <p:nvPr/>
        </p:nvSpPr>
        <p:spPr>
          <a:xfrm>
            <a:off x="6878236" y="3642056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사용자</a:t>
            </a:r>
            <a:r>
              <a:rPr lang="en-US" altLang="ko-KR" sz="1300" dirty="0"/>
              <a:t> </a:t>
            </a:r>
            <a:r>
              <a:rPr lang="ko-KR" altLang="en-US" sz="1300" dirty="0"/>
              <a:t>정보 관리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C402703F-39DE-47D4-945B-EC00CFFD2D76}"/>
              </a:ext>
            </a:extLst>
          </p:cNvPr>
          <p:cNvSpPr/>
          <p:nvPr/>
        </p:nvSpPr>
        <p:spPr>
          <a:xfrm>
            <a:off x="6872480" y="4172323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개 정보 관리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54A5B99-961D-415E-A1E8-4D609DD83140}"/>
              </a:ext>
            </a:extLst>
          </p:cNvPr>
          <p:cNvSpPr/>
          <p:nvPr/>
        </p:nvSpPr>
        <p:spPr>
          <a:xfrm>
            <a:off x="6872480" y="5228370"/>
            <a:ext cx="153114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커뮤니티</a:t>
            </a:r>
            <a:endParaRPr lang="en-US" altLang="ko-KR" sz="1300" dirty="0"/>
          </a:p>
          <a:p>
            <a:pPr algn="ctr"/>
            <a:r>
              <a:rPr lang="ko-KR" altLang="en-US" sz="1300" dirty="0"/>
              <a:t>게시판 기능 구현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432CEA78-25BA-482E-8E1F-82057589E328}"/>
              </a:ext>
            </a:extLst>
          </p:cNvPr>
          <p:cNvSpPr/>
          <p:nvPr/>
        </p:nvSpPr>
        <p:spPr>
          <a:xfrm>
            <a:off x="6872467" y="4690482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관리자</a:t>
            </a:r>
            <a:endParaRPr lang="en-US" altLang="ko-KR" sz="1300" dirty="0"/>
          </a:p>
          <a:p>
            <a:pPr algn="ctr"/>
            <a:r>
              <a:rPr lang="ko-KR" altLang="en-US" sz="1300" dirty="0"/>
              <a:t>기능 구현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A0D5635-132D-465D-A943-FD91373DDA0C}"/>
              </a:ext>
            </a:extLst>
          </p:cNvPr>
          <p:cNvSpPr/>
          <p:nvPr/>
        </p:nvSpPr>
        <p:spPr>
          <a:xfrm>
            <a:off x="8694612" y="2013632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시나리오 작성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A15916D4-17AF-45B8-A1DA-48ADD0A17AD1}"/>
              </a:ext>
            </a:extLst>
          </p:cNvPr>
          <p:cNvSpPr/>
          <p:nvPr/>
        </p:nvSpPr>
        <p:spPr>
          <a:xfrm>
            <a:off x="8694612" y="2583792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케이스 설계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82A6B95-7F60-4DE2-A103-69A323ED8481}"/>
              </a:ext>
            </a:extLst>
          </p:cNvPr>
          <p:cNvSpPr/>
          <p:nvPr/>
        </p:nvSpPr>
        <p:spPr>
          <a:xfrm>
            <a:off x="8701228" y="3152016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기법 선정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80F9C63-2B2E-41CD-B574-D9DA9CF03F1C}"/>
              </a:ext>
            </a:extLst>
          </p:cNvPr>
          <p:cNvSpPr/>
          <p:nvPr/>
        </p:nvSpPr>
        <p:spPr>
          <a:xfrm>
            <a:off x="8695132" y="4699454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 결과</a:t>
            </a:r>
            <a:endParaRPr lang="en-US" altLang="ko-KR" sz="1300" dirty="0"/>
          </a:p>
          <a:p>
            <a:pPr algn="ctr"/>
            <a:r>
              <a:rPr lang="ko-KR" altLang="en-US" sz="1300" dirty="0"/>
              <a:t>보고서 작성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5A86D75-B354-459E-900A-414D6B3F27AB}"/>
              </a:ext>
            </a:extLst>
          </p:cNvPr>
          <p:cNvSpPr/>
          <p:nvPr/>
        </p:nvSpPr>
        <p:spPr>
          <a:xfrm>
            <a:off x="8694612" y="4172634"/>
            <a:ext cx="142134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기능 추가</a:t>
            </a:r>
            <a:r>
              <a:rPr lang="en-US" altLang="ko-KR" sz="1300" dirty="0"/>
              <a:t>/</a:t>
            </a:r>
            <a:r>
              <a:rPr lang="ko-KR" altLang="en-US" sz="1300" dirty="0"/>
              <a:t>삭제 논의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A77E5B70-CC08-453C-B672-6374F3F120CA}"/>
              </a:ext>
            </a:extLst>
          </p:cNvPr>
          <p:cNvSpPr/>
          <p:nvPr/>
        </p:nvSpPr>
        <p:spPr>
          <a:xfrm>
            <a:off x="8701228" y="5228370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 결과</a:t>
            </a:r>
            <a:endParaRPr lang="en-US" altLang="ko-KR" sz="1300" dirty="0"/>
          </a:p>
          <a:p>
            <a:pPr algn="ctr"/>
            <a:r>
              <a:rPr lang="ko-KR" altLang="en-US" sz="1300" dirty="0"/>
              <a:t>보고서 검토</a:t>
            </a:r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7537199-CD80-4A34-BEE5-B462E6143302}"/>
              </a:ext>
            </a:extLst>
          </p:cNvPr>
          <p:cNvCxnSpPr>
            <a:cxnSpLocks/>
            <a:stCxn id="94" idx="2"/>
            <a:endCxn id="104" idx="1"/>
          </p:cNvCxnSpPr>
          <p:nvPr/>
        </p:nvCxnSpPr>
        <p:spPr>
          <a:xfrm rot="5400000">
            <a:off x="2472679" y="1950526"/>
            <a:ext cx="375429" cy="226995"/>
          </a:xfrm>
          <a:prstGeom prst="bentConnector4">
            <a:avLst>
              <a:gd name="adj1" fmla="val 23685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E151D9F2-9EE6-4EB1-94F7-97A65A8961F9}"/>
              </a:ext>
            </a:extLst>
          </p:cNvPr>
          <p:cNvCxnSpPr>
            <a:cxnSpLocks/>
            <a:stCxn id="94" idx="2"/>
            <a:endCxn id="105" idx="1"/>
          </p:cNvCxnSpPr>
          <p:nvPr/>
        </p:nvCxnSpPr>
        <p:spPr>
          <a:xfrm rot="5400000">
            <a:off x="2207858" y="2215347"/>
            <a:ext cx="905070" cy="226995"/>
          </a:xfrm>
          <a:prstGeom prst="bentConnector4">
            <a:avLst>
              <a:gd name="adj1" fmla="val 9369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16A0C01B-639C-4292-B4DC-27A19C0AD410}"/>
              </a:ext>
            </a:extLst>
          </p:cNvPr>
          <p:cNvCxnSpPr>
            <a:cxnSpLocks/>
            <a:stCxn id="94" idx="2"/>
            <a:endCxn id="107" idx="1"/>
          </p:cNvCxnSpPr>
          <p:nvPr/>
        </p:nvCxnSpPr>
        <p:spPr>
          <a:xfrm rot="5400000">
            <a:off x="1678943" y="2744262"/>
            <a:ext cx="1962900" cy="226995"/>
          </a:xfrm>
          <a:prstGeom prst="bentConnector4">
            <a:avLst>
              <a:gd name="adj1" fmla="val 4320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F0A95147-7F8B-497E-9A82-2BA3D000C9FC}"/>
              </a:ext>
            </a:extLst>
          </p:cNvPr>
          <p:cNvCxnSpPr>
            <a:cxnSpLocks/>
            <a:stCxn id="94" idx="2"/>
            <a:endCxn id="108" idx="1"/>
          </p:cNvCxnSpPr>
          <p:nvPr/>
        </p:nvCxnSpPr>
        <p:spPr>
          <a:xfrm rot="5400000">
            <a:off x="1414485" y="3008720"/>
            <a:ext cx="2491816" cy="226995"/>
          </a:xfrm>
          <a:prstGeom prst="bentConnector4">
            <a:avLst>
              <a:gd name="adj1" fmla="val 3223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14C80A65-B733-4127-BA77-BD4412A51E85}"/>
              </a:ext>
            </a:extLst>
          </p:cNvPr>
          <p:cNvCxnSpPr>
            <a:cxnSpLocks/>
            <a:stCxn id="94" idx="2"/>
            <a:endCxn id="109" idx="1"/>
          </p:cNvCxnSpPr>
          <p:nvPr/>
        </p:nvCxnSpPr>
        <p:spPr>
          <a:xfrm rot="5400000">
            <a:off x="1150028" y="3273177"/>
            <a:ext cx="3020730" cy="226995"/>
          </a:xfrm>
          <a:prstGeom prst="bentConnector4">
            <a:avLst>
              <a:gd name="adj1" fmla="val 2807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B0BAD5A7-EDE1-4A6A-A405-A1892A7D4206}"/>
              </a:ext>
            </a:extLst>
          </p:cNvPr>
          <p:cNvCxnSpPr>
            <a:cxnSpLocks/>
            <a:stCxn id="94" idx="2"/>
            <a:endCxn id="110" idx="1"/>
          </p:cNvCxnSpPr>
          <p:nvPr/>
        </p:nvCxnSpPr>
        <p:spPr>
          <a:xfrm rot="5400000">
            <a:off x="890297" y="3532906"/>
            <a:ext cx="3540190" cy="226996"/>
          </a:xfrm>
          <a:prstGeom prst="bentConnector4">
            <a:avLst>
              <a:gd name="adj1" fmla="val 2388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D95F26E1-71B1-403C-BC3B-6BEE51B1B74C}"/>
              </a:ext>
            </a:extLst>
          </p:cNvPr>
          <p:cNvCxnSpPr>
            <a:cxnSpLocks/>
          </p:cNvCxnSpPr>
          <p:nvPr/>
        </p:nvCxnSpPr>
        <p:spPr>
          <a:xfrm rot="5400000">
            <a:off x="6580089" y="1943671"/>
            <a:ext cx="375429" cy="226995"/>
          </a:xfrm>
          <a:prstGeom prst="bentConnector4">
            <a:avLst>
              <a:gd name="adj1" fmla="val 23685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4B008603-861F-40F4-A064-80F0EFF921DA}"/>
              </a:ext>
            </a:extLst>
          </p:cNvPr>
          <p:cNvCxnSpPr>
            <a:cxnSpLocks/>
          </p:cNvCxnSpPr>
          <p:nvPr/>
        </p:nvCxnSpPr>
        <p:spPr>
          <a:xfrm rot="5400000">
            <a:off x="6315268" y="2208492"/>
            <a:ext cx="905070" cy="226995"/>
          </a:xfrm>
          <a:prstGeom prst="bentConnector4">
            <a:avLst>
              <a:gd name="adj1" fmla="val 9369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6F6423F5-2DE6-4E10-B12C-7AEFDB1DB745}"/>
              </a:ext>
            </a:extLst>
          </p:cNvPr>
          <p:cNvCxnSpPr>
            <a:cxnSpLocks/>
            <a:stCxn id="112" idx="2"/>
            <a:endCxn id="133" idx="1"/>
          </p:cNvCxnSpPr>
          <p:nvPr/>
        </p:nvCxnSpPr>
        <p:spPr>
          <a:xfrm rot="5400000">
            <a:off x="6883586" y="3509867"/>
            <a:ext cx="324425" cy="335123"/>
          </a:xfrm>
          <a:prstGeom prst="bentConnector4">
            <a:avLst>
              <a:gd name="adj1" fmla="val 19548"/>
              <a:gd name="adj2" fmla="val 1682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4A431AD9-AB2B-45C0-9CC9-EA32F6D24D23}"/>
              </a:ext>
            </a:extLst>
          </p:cNvPr>
          <p:cNvCxnSpPr>
            <a:cxnSpLocks/>
            <a:stCxn id="112" idx="2"/>
            <a:endCxn id="134" idx="1"/>
          </p:cNvCxnSpPr>
          <p:nvPr/>
        </p:nvCxnSpPr>
        <p:spPr>
          <a:xfrm rot="5400000">
            <a:off x="6615574" y="3772123"/>
            <a:ext cx="854692" cy="340879"/>
          </a:xfrm>
          <a:prstGeom prst="bentConnector4">
            <a:avLst>
              <a:gd name="adj1" fmla="val 6974"/>
              <a:gd name="adj2" fmla="val 1670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3940E734-9AC5-4288-AFE4-B8E979A4BB37}"/>
              </a:ext>
            </a:extLst>
          </p:cNvPr>
          <p:cNvCxnSpPr>
            <a:cxnSpLocks/>
            <a:stCxn id="112" idx="2"/>
            <a:endCxn id="136" idx="1"/>
          </p:cNvCxnSpPr>
          <p:nvPr/>
        </p:nvCxnSpPr>
        <p:spPr>
          <a:xfrm rot="5400000">
            <a:off x="6356488" y="4031195"/>
            <a:ext cx="1372851" cy="340892"/>
          </a:xfrm>
          <a:prstGeom prst="bentConnector4">
            <a:avLst>
              <a:gd name="adj1" fmla="val 5191"/>
              <a:gd name="adj2" fmla="val 1670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C1422C38-744F-49B3-80D9-20E0964069A1}"/>
              </a:ext>
            </a:extLst>
          </p:cNvPr>
          <p:cNvCxnSpPr>
            <a:cxnSpLocks/>
            <a:stCxn id="112" idx="2"/>
            <a:endCxn id="135" idx="1"/>
          </p:cNvCxnSpPr>
          <p:nvPr/>
        </p:nvCxnSpPr>
        <p:spPr>
          <a:xfrm rot="5400000">
            <a:off x="6087551" y="4300146"/>
            <a:ext cx="1910739" cy="340879"/>
          </a:xfrm>
          <a:prstGeom prst="bentConnector4">
            <a:avLst>
              <a:gd name="adj1" fmla="val 2604"/>
              <a:gd name="adj2" fmla="val 1670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FB72E6E1-CFDE-42A4-8748-7DAE62D5B025}"/>
              </a:ext>
            </a:extLst>
          </p:cNvPr>
          <p:cNvCxnSpPr>
            <a:cxnSpLocks/>
          </p:cNvCxnSpPr>
          <p:nvPr/>
        </p:nvCxnSpPr>
        <p:spPr>
          <a:xfrm rot="5400000">
            <a:off x="8613120" y="1940694"/>
            <a:ext cx="375429" cy="226995"/>
          </a:xfrm>
          <a:prstGeom prst="bentConnector4">
            <a:avLst>
              <a:gd name="adj1" fmla="val 23685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37D7C3B2-6017-47D1-9806-651E91C8C4EF}"/>
              </a:ext>
            </a:extLst>
          </p:cNvPr>
          <p:cNvCxnSpPr>
            <a:cxnSpLocks/>
          </p:cNvCxnSpPr>
          <p:nvPr/>
        </p:nvCxnSpPr>
        <p:spPr>
          <a:xfrm rot="5400000">
            <a:off x="8348299" y="2205515"/>
            <a:ext cx="905070" cy="226995"/>
          </a:xfrm>
          <a:prstGeom prst="bentConnector4">
            <a:avLst>
              <a:gd name="adj1" fmla="val 9369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92E99F61-3AC4-4CFB-B036-EE28B011042C}"/>
              </a:ext>
            </a:extLst>
          </p:cNvPr>
          <p:cNvCxnSpPr>
            <a:cxnSpLocks/>
          </p:cNvCxnSpPr>
          <p:nvPr/>
        </p:nvCxnSpPr>
        <p:spPr>
          <a:xfrm rot="5400000">
            <a:off x="7819384" y="2734430"/>
            <a:ext cx="1962900" cy="226995"/>
          </a:xfrm>
          <a:prstGeom prst="bentConnector4">
            <a:avLst>
              <a:gd name="adj1" fmla="val 4320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CE313D25-8518-4B4B-B1E1-09D5B4F29E84}"/>
              </a:ext>
            </a:extLst>
          </p:cNvPr>
          <p:cNvCxnSpPr>
            <a:cxnSpLocks/>
          </p:cNvCxnSpPr>
          <p:nvPr/>
        </p:nvCxnSpPr>
        <p:spPr>
          <a:xfrm rot="5400000">
            <a:off x="7554926" y="2998888"/>
            <a:ext cx="2491816" cy="226995"/>
          </a:xfrm>
          <a:prstGeom prst="bentConnector4">
            <a:avLst>
              <a:gd name="adj1" fmla="val 3223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EB7ED80C-2AEF-46AD-95BA-2D1B1AE28512}"/>
              </a:ext>
            </a:extLst>
          </p:cNvPr>
          <p:cNvCxnSpPr>
            <a:cxnSpLocks/>
          </p:cNvCxnSpPr>
          <p:nvPr/>
        </p:nvCxnSpPr>
        <p:spPr>
          <a:xfrm rot="5400000">
            <a:off x="7290469" y="3263345"/>
            <a:ext cx="3020730" cy="226995"/>
          </a:xfrm>
          <a:prstGeom prst="bentConnector4">
            <a:avLst>
              <a:gd name="adj1" fmla="val 2807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6C9AA323-5D56-43B2-A91A-00EF667B7DAE}"/>
              </a:ext>
            </a:extLst>
          </p:cNvPr>
          <p:cNvCxnSpPr>
            <a:cxnSpLocks/>
          </p:cNvCxnSpPr>
          <p:nvPr/>
        </p:nvCxnSpPr>
        <p:spPr>
          <a:xfrm rot="5400000">
            <a:off x="7030738" y="3523074"/>
            <a:ext cx="3540190" cy="226996"/>
          </a:xfrm>
          <a:prstGeom prst="bentConnector4">
            <a:avLst>
              <a:gd name="adj1" fmla="val 2388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E7C152B1-96F5-4157-BE83-A39CFEBBD592}"/>
              </a:ext>
            </a:extLst>
          </p:cNvPr>
          <p:cNvCxnSpPr>
            <a:cxnSpLocks/>
            <a:stCxn id="94" idx="2"/>
            <a:endCxn id="106" idx="1"/>
          </p:cNvCxnSpPr>
          <p:nvPr/>
        </p:nvCxnSpPr>
        <p:spPr>
          <a:xfrm rot="5400000">
            <a:off x="1943401" y="2479804"/>
            <a:ext cx="1433985" cy="226995"/>
          </a:xfrm>
          <a:prstGeom prst="bentConnector4">
            <a:avLst>
              <a:gd name="adj1" fmla="val 6352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0542010E-58D2-43B5-810A-959DAF2A5981}"/>
              </a:ext>
            </a:extLst>
          </p:cNvPr>
          <p:cNvCxnSpPr>
            <a:cxnSpLocks/>
          </p:cNvCxnSpPr>
          <p:nvPr/>
        </p:nvCxnSpPr>
        <p:spPr>
          <a:xfrm rot="5400000">
            <a:off x="6032724" y="2470433"/>
            <a:ext cx="1441323" cy="253074"/>
          </a:xfrm>
          <a:prstGeom prst="bentConnector4">
            <a:avLst>
              <a:gd name="adj1" fmla="val 5081"/>
              <a:gd name="adj2" fmla="val 17828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857D5D9-5FEC-430B-9C3E-F033CB25049D}"/>
              </a:ext>
            </a:extLst>
          </p:cNvPr>
          <p:cNvCxnSpPr>
            <a:cxnSpLocks/>
            <a:stCxn id="96" idx="2"/>
            <a:endCxn id="139" idx="1"/>
          </p:cNvCxnSpPr>
          <p:nvPr/>
        </p:nvCxnSpPr>
        <p:spPr>
          <a:xfrm rot="5400000">
            <a:off x="8086436" y="2491101"/>
            <a:ext cx="1473292" cy="243708"/>
          </a:xfrm>
          <a:prstGeom prst="bentConnector4">
            <a:avLst>
              <a:gd name="adj1" fmla="val 6055"/>
              <a:gd name="adj2" fmla="val 1982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AE3B3D95-1FF7-46DC-AB50-F72B53BE3304}"/>
              </a:ext>
            </a:extLst>
          </p:cNvPr>
          <p:cNvSpPr/>
          <p:nvPr/>
        </p:nvSpPr>
        <p:spPr>
          <a:xfrm>
            <a:off x="4494843" y="254493"/>
            <a:ext cx="3012296" cy="591670"/>
          </a:xfrm>
          <a:prstGeom prst="roundRect">
            <a:avLst/>
          </a:prstGeom>
          <a:solidFill>
            <a:srgbClr val="142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반려견</a:t>
            </a:r>
            <a:r>
              <a:rPr lang="ko-KR" altLang="en-US" dirty="0"/>
              <a:t> 산책 어플리케이션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B69B3E7A-A8EF-456E-AF04-3F641132383F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1410159" y="1643665"/>
            <a:ext cx="7715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A7BFFE0-C540-479F-9099-AA6A6A3ED864}"/>
              </a:ext>
            </a:extLst>
          </p:cNvPr>
          <p:cNvCxnSpPr>
            <a:cxnSpLocks/>
            <a:stCxn id="94" idx="3"/>
            <a:endCxn id="171" idx="1"/>
          </p:cNvCxnSpPr>
          <p:nvPr/>
        </p:nvCxnSpPr>
        <p:spPr>
          <a:xfrm>
            <a:off x="3359738" y="1643665"/>
            <a:ext cx="8881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BA159418-393B-47AA-B169-92F69FB17E1A}"/>
              </a:ext>
            </a:extLst>
          </p:cNvPr>
          <p:cNvCxnSpPr>
            <a:cxnSpLocks/>
            <a:stCxn id="171" idx="3"/>
            <a:endCxn id="131" idx="1"/>
          </p:cNvCxnSpPr>
          <p:nvPr/>
        </p:nvCxnSpPr>
        <p:spPr>
          <a:xfrm>
            <a:off x="5419562" y="1643665"/>
            <a:ext cx="904991" cy="10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491A481A-0E6D-494F-9C16-03417C7074C0}"/>
              </a:ext>
            </a:extLst>
          </p:cNvPr>
          <p:cNvCxnSpPr>
            <a:cxnSpLocks/>
            <a:stCxn id="131" idx="3"/>
            <a:endCxn id="96" idx="1"/>
          </p:cNvCxnSpPr>
          <p:nvPr/>
        </p:nvCxnSpPr>
        <p:spPr>
          <a:xfrm flipV="1">
            <a:off x="7496250" y="1643665"/>
            <a:ext cx="933436" cy="10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5CC895A3-ADAB-451E-A78C-77197E25CE17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>
            <a:off x="9460186" y="1643665"/>
            <a:ext cx="977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24C5F20B-479E-48BE-B527-5206273A6263}"/>
              </a:ext>
            </a:extLst>
          </p:cNvPr>
          <p:cNvCxnSpPr>
            <a:cxnSpLocks/>
            <a:stCxn id="96" idx="0"/>
            <a:endCxn id="94" idx="0"/>
          </p:cNvCxnSpPr>
          <p:nvPr/>
        </p:nvCxnSpPr>
        <p:spPr>
          <a:xfrm rot="16200000" flipV="1">
            <a:off x="5859413" y="-1674502"/>
            <a:ext cx="12700" cy="6171046"/>
          </a:xfrm>
          <a:prstGeom prst="bentConnector3">
            <a:avLst>
              <a:gd name="adj1" fmla="val 1416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7D9BCF6E-ED91-4E02-8505-749F9A0E5592}"/>
              </a:ext>
            </a:extLst>
          </p:cNvPr>
          <p:cNvSpPr/>
          <p:nvPr/>
        </p:nvSpPr>
        <p:spPr>
          <a:xfrm>
            <a:off x="4247865" y="141102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요구사항</a:t>
            </a:r>
            <a:endParaRPr lang="en-US" altLang="ko-KR" sz="1500" dirty="0"/>
          </a:p>
          <a:p>
            <a:pPr algn="ctr"/>
            <a:r>
              <a:rPr lang="ko-KR" altLang="en-US" sz="1500" dirty="0"/>
              <a:t>분석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96C00BB6-06ED-4E6E-9062-AA16388262F5}"/>
              </a:ext>
            </a:extLst>
          </p:cNvPr>
          <p:cNvSpPr/>
          <p:nvPr/>
        </p:nvSpPr>
        <p:spPr>
          <a:xfrm>
            <a:off x="4603764" y="2054153"/>
            <a:ext cx="120325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요구사항</a:t>
            </a:r>
            <a:endParaRPr lang="en-US" altLang="ko-KR" sz="1300" dirty="0"/>
          </a:p>
          <a:p>
            <a:pPr algn="ctr"/>
            <a:r>
              <a:rPr lang="ko-KR" altLang="en-US" sz="1300" dirty="0"/>
              <a:t>명세서 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8D155622-9309-463F-9CB5-C5A2292484F0}"/>
              </a:ext>
            </a:extLst>
          </p:cNvPr>
          <p:cNvSpPr/>
          <p:nvPr/>
        </p:nvSpPr>
        <p:spPr>
          <a:xfrm>
            <a:off x="4603764" y="2583792"/>
            <a:ext cx="120325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요구사항</a:t>
            </a:r>
            <a:endParaRPr lang="en-US" altLang="ko-KR" sz="1300" dirty="0"/>
          </a:p>
          <a:p>
            <a:pPr algn="ctr"/>
            <a:r>
              <a:rPr lang="ko-KR" altLang="en-US" sz="1300" dirty="0"/>
              <a:t>명세서 검토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BA4CFF45-85B0-440D-BB69-A713F2AC1C6D}"/>
              </a:ext>
            </a:extLst>
          </p:cNvPr>
          <p:cNvCxnSpPr>
            <a:cxnSpLocks/>
            <a:stCxn id="171" idx="2"/>
            <a:endCxn id="172" idx="1"/>
          </p:cNvCxnSpPr>
          <p:nvPr/>
        </p:nvCxnSpPr>
        <p:spPr>
          <a:xfrm rot="5400000">
            <a:off x="4531025" y="1949048"/>
            <a:ext cx="375429" cy="229950"/>
          </a:xfrm>
          <a:prstGeom prst="bentConnector4">
            <a:avLst>
              <a:gd name="adj1" fmla="val 23685"/>
              <a:gd name="adj2" fmla="val 1994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8BE0FC6A-62F0-4151-8A11-CCFB088D1213}"/>
              </a:ext>
            </a:extLst>
          </p:cNvPr>
          <p:cNvCxnSpPr>
            <a:cxnSpLocks/>
            <a:stCxn id="171" idx="2"/>
            <a:endCxn id="173" idx="1"/>
          </p:cNvCxnSpPr>
          <p:nvPr/>
        </p:nvCxnSpPr>
        <p:spPr>
          <a:xfrm rot="5400000">
            <a:off x="4266205" y="2213868"/>
            <a:ext cx="905068" cy="229950"/>
          </a:xfrm>
          <a:prstGeom prst="bentConnector4">
            <a:avLst>
              <a:gd name="adj1" fmla="val 9369"/>
              <a:gd name="adj2" fmla="val 1994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4A3EB3C-F904-4340-B356-47BA329029CF}"/>
              </a:ext>
            </a:extLst>
          </p:cNvPr>
          <p:cNvCxnSpPr>
            <a:stCxn id="164" idx="2"/>
            <a:endCxn id="93" idx="0"/>
          </p:cNvCxnSpPr>
          <p:nvPr/>
        </p:nvCxnSpPr>
        <p:spPr>
          <a:xfrm rot="5400000">
            <a:off x="3130222" y="-1459748"/>
            <a:ext cx="564858" cy="5176680"/>
          </a:xfrm>
          <a:prstGeom prst="bentConnector3">
            <a:avLst>
              <a:gd name="adj1" fmla="val 320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F3601862-2409-4649-B9D8-975CAAFFB135}"/>
              </a:ext>
            </a:extLst>
          </p:cNvPr>
          <p:cNvCxnSpPr>
            <a:stCxn id="164" idx="2"/>
            <a:endCxn id="94" idx="0"/>
          </p:cNvCxnSpPr>
          <p:nvPr/>
        </p:nvCxnSpPr>
        <p:spPr>
          <a:xfrm rot="5400000">
            <a:off x="4105012" y="-484958"/>
            <a:ext cx="564858" cy="3227101"/>
          </a:xfrm>
          <a:prstGeom prst="bentConnector3">
            <a:avLst>
              <a:gd name="adj1" fmla="val 316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F8DBB4E6-6F75-47F0-BD66-E8A7A359F8D8}"/>
              </a:ext>
            </a:extLst>
          </p:cNvPr>
          <p:cNvCxnSpPr>
            <a:cxnSpLocks/>
            <a:stCxn id="164" idx="2"/>
            <a:endCxn id="171" idx="0"/>
          </p:cNvCxnSpPr>
          <p:nvPr/>
        </p:nvCxnSpPr>
        <p:spPr>
          <a:xfrm rot="5400000">
            <a:off x="5134924" y="544954"/>
            <a:ext cx="564858" cy="1167277"/>
          </a:xfrm>
          <a:prstGeom prst="bentConnector3">
            <a:avLst>
              <a:gd name="adj1" fmla="val 316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6F455A9D-CF4D-4B17-8E9E-6439DF4C7443}"/>
              </a:ext>
            </a:extLst>
          </p:cNvPr>
          <p:cNvCxnSpPr>
            <a:cxnSpLocks/>
            <a:stCxn id="164" idx="2"/>
            <a:endCxn id="131" idx="0"/>
          </p:cNvCxnSpPr>
          <p:nvPr/>
        </p:nvCxnSpPr>
        <p:spPr>
          <a:xfrm rot="16200000" flipH="1">
            <a:off x="6168187" y="678966"/>
            <a:ext cx="575018" cy="909411"/>
          </a:xfrm>
          <a:prstGeom prst="bentConnector3">
            <a:avLst>
              <a:gd name="adj1" fmla="val 309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EB55BC8-A283-4D22-8B2F-64BB9DC8F653}"/>
              </a:ext>
            </a:extLst>
          </p:cNvPr>
          <p:cNvCxnSpPr>
            <a:cxnSpLocks/>
            <a:stCxn id="164" idx="2"/>
            <a:endCxn id="96" idx="0"/>
          </p:cNvCxnSpPr>
          <p:nvPr/>
        </p:nvCxnSpPr>
        <p:spPr>
          <a:xfrm rot="16200000" flipH="1">
            <a:off x="7190534" y="-343381"/>
            <a:ext cx="564858" cy="2943945"/>
          </a:xfrm>
          <a:prstGeom prst="bentConnector3">
            <a:avLst>
              <a:gd name="adj1" fmla="val 316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04235577-8D25-4343-9A6E-7D16E04EA396}"/>
              </a:ext>
            </a:extLst>
          </p:cNvPr>
          <p:cNvCxnSpPr>
            <a:cxnSpLocks/>
            <a:stCxn id="164" idx="2"/>
            <a:endCxn id="95" idx="0"/>
          </p:cNvCxnSpPr>
          <p:nvPr/>
        </p:nvCxnSpPr>
        <p:spPr>
          <a:xfrm rot="16200000" flipH="1">
            <a:off x="8230008" y="-1382855"/>
            <a:ext cx="564858" cy="5022893"/>
          </a:xfrm>
          <a:prstGeom prst="bentConnector3">
            <a:avLst>
              <a:gd name="adj1" fmla="val 3057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7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E74665-CD9A-4AE1-AE7D-8C78750F587C}"/>
              </a:ext>
            </a:extLst>
          </p:cNvPr>
          <p:cNvSpPr/>
          <p:nvPr/>
        </p:nvSpPr>
        <p:spPr>
          <a:xfrm>
            <a:off x="238462" y="141102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프로젝트</a:t>
            </a:r>
            <a:endParaRPr lang="en-US" altLang="ko-KR" sz="1500" dirty="0"/>
          </a:p>
          <a:p>
            <a:pPr algn="ctr"/>
            <a:r>
              <a:rPr lang="ko-KR" altLang="en-US" sz="1500" dirty="0"/>
              <a:t>착수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64DE004-1CF0-4B33-B1DF-9D7BFE7EAF95}"/>
              </a:ext>
            </a:extLst>
          </p:cNvPr>
          <p:cNvSpPr/>
          <p:nvPr/>
        </p:nvSpPr>
        <p:spPr>
          <a:xfrm>
            <a:off x="2188041" y="141102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프로젝트</a:t>
            </a:r>
            <a:endParaRPr lang="en-US" altLang="ko-KR" sz="1500" dirty="0"/>
          </a:p>
          <a:p>
            <a:pPr algn="ctr"/>
            <a:r>
              <a:rPr lang="ko-KR" altLang="en-US" sz="1500" dirty="0"/>
              <a:t>기획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972F3D6-18A9-4E2B-BE9C-9FF4B0B6F0DE}"/>
              </a:ext>
            </a:extLst>
          </p:cNvPr>
          <p:cNvSpPr/>
          <p:nvPr/>
        </p:nvSpPr>
        <p:spPr>
          <a:xfrm>
            <a:off x="10438035" y="141102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프로젝트</a:t>
            </a:r>
            <a:endParaRPr lang="en-US" altLang="ko-KR" sz="1500" dirty="0"/>
          </a:p>
          <a:p>
            <a:pPr algn="ctr"/>
            <a:r>
              <a:rPr lang="ko-KR" altLang="en-US" sz="1500" dirty="0"/>
              <a:t>완료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B3B0D19-E1DA-48C9-B930-DBA3A440889D}"/>
              </a:ext>
            </a:extLst>
          </p:cNvPr>
          <p:cNvSpPr/>
          <p:nvPr/>
        </p:nvSpPr>
        <p:spPr>
          <a:xfrm>
            <a:off x="8429686" y="1411021"/>
            <a:ext cx="1030500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테스트</a:t>
            </a:r>
            <a:endParaRPr lang="ko-KR" altLang="en-US" sz="15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5178448-5962-4BC1-8B92-3DE8183C9778}"/>
              </a:ext>
            </a:extLst>
          </p:cNvPr>
          <p:cNvSpPr/>
          <p:nvPr/>
        </p:nvSpPr>
        <p:spPr>
          <a:xfrm>
            <a:off x="591407" y="2054880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팀 구성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2F322C7-10BC-450C-916B-4698ACB8D6BC}"/>
              </a:ext>
            </a:extLst>
          </p:cNvPr>
          <p:cNvSpPr/>
          <p:nvPr/>
        </p:nvSpPr>
        <p:spPr>
          <a:xfrm>
            <a:off x="591406" y="2583795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인원 설정</a:t>
            </a:r>
            <a:endParaRPr lang="en-US" altLang="ko-KR" sz="1300" dirty="0"/>
          </a:p>
          <a:p>
            <a:pPr algn="ctr"/>
            <a:r>
              <a:rPr lang="ko-KR" altLang="en-US" sz="1300" dirty="0"/>
              <a:t>역할 할당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4199871-AEBF-4D8E-A8FF-75BD251FAE80}"/>
              </a:ext>
            </a:extLst>
          </p:cNvPr>
          <p:cNvSpPr/>
          <p:nvPr/>
        </p:nvSpPr>
        <p:spPr>
          <a:xfrm>
            <a:off x="591405" y="3112710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 제안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B271BA6-F792-4F7F-9259-C6C437112373}"/>
              </a:ext>
            </a:extLst>
          </p:cNvPr>
          <p:cNvSpPr/>
          <p:nvPr/>
        </p:nvSpPr>
        <p:spPr>
          <a:xfrm>
            <a:off x="902308" y="3641625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유사 어플</a:t>
            </a:r>
            <a:endParaRPr lang="en-US" altLang="ko-KR" sz="1300" dirty="0"/>
          </a:p>
          <a:p>
            <a:pPr algn="ctr"/>
            <a:r>
              <a:rPr lang="ko-KR" altLang="en-US" sz="1300" dirty="0"/>
              <a:t>분석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F3B9617-28AA-4068-AD35-C2A8E497B28E}"/>
              </a:ext>
            </a:extLst>
          </p:cNvPr>
          <p:cNvSpPr/>
          <p:nvPr/>
        </p:nvSpPr>
        <p:spPr>
          <a:xfrm>
            <a:off x="902308" y="4170540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범위 결정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7EBF2B3-121F-4FBE-9DCB-A43FDB316D96}"/>
              </a:ext>
            </a:extLst>
          </p:cNvPr>
          <p:cNvSpPr/>
          <p:nvPr/>
        </p:nvSpPr>
        <p:spPr>
          <a:xfrm>
            <a:off x="902307" y="4699455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생명주기 및 일정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68E6B46-3E44-41FF-A4DF-02E8FF5163A5}"/>
              </a:ext>
            </a:extLst>
          </p:cNvPr>
          <p:cNvSpPr/>
          <p:nvPr/>
        </p:nvSpPr>
        <p:spPr>
          <a:xfrm>
            <a:off x="902306" y="5228370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상위 수준 </a:t>
            </a:r>
            <a:r>
              <a:rPr lang="en-US" altLang="ko-KR" sz="1300" dirty="0"/>
              <a:t>WBS </a:t>
            </a:r>
            <a:r>
              <a:rPr lang="ko-KR" altLang="en-US" sz="1300" dirty="0"/>
              <a:t>작성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4216AB2-1019-4ACF-A42D-FED477A57896}"/>
              </a:ext>
            </a:extLst>
          </p:cNvPr>
          <p:cNvSpPr/>
          <p:nvPr/>
        </p:nvSpPr>
        <p:spPr>
          <a:xfrm>
            <a:off x="2546895" y="2054153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상세 수준</a:t>
            </a:r>
            <a:endParaRPr lang="en-US" altLang="ko-KR" sz="1300" dirty="0"/>
          </a:p>
          <a:p>
            <a:pPr algn="ctr"/>
            <a:r>
              <a:rPr lang="en-US" altLang="ko-KR" sz="1300" dirty="0"/>
              <a:t>WBS </a:t>
            </a:r>
            <a:r>
              <a:rPr lang="ko-KR" altLang="en-US" sz="1300" dirty="0"/>
              <a:t>작성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A65BC1C-5E67-4B10-883B-BBBD25241FBE}"/>
              </a:ext>
            </a:extLst>
          </p:cNvPr>
          <p:cNvSpPr/>
          <p:nvPr/>
        </p:nvSpPr>
        <p:spPr>
          <a:xfrm>
            <a:off x="2546895" y="2583794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세부 일정</a:t>
            </a:r>
            <a:endParaRPr lang="en-US" altLang="ko-KR" sz="1300" dirty="0"/>
          </a:p>
          <a:p>
            <a:pPr algn="ctr"/>
            <a:r>
              <a:rPr lang="ko-KR" altLang="en-US" sz="1300" dirty="0"/>
              <a:t>계획 수립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0767ADB-6092-49C1-9330-62446B66474A}"/>
              </a:ext>
            </a:extLst>
          </p:cNvPr>
          <p:cNvSpPr/>
          <p:nvPr/>
        </p:nvSpPr>
        <p:spPr>
          <a:xfrm>
            <a:off x="2546895" y="3112709"/>
            <a:ext cx="101570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위험 계획</a:t>
            </a:r>
            <a:endParaRPr lang="en-US" altLang="ko-KR" sz="1300" dirty="0"/>
          </a:p>
          <a:p>
            <a:pPr algn="ctr"/>
            <a:r>
              <a:rPr lang="ko-KR" altLang="en-US" sz="1300" dirty="0"/>
              <a:t>수립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5649FF4-7CCD-4880-A321-E79BB8189871}"/>
              </a:ext>
            </a:extLst>
          </p:cNvPr>
          <p:cNvSpPr/>
          <p:nvPr/>
        </p:nvSpPr>
        <p:spPr>
          <a:xfrm>
            <a:off x="2546895" y="3641624"/>
            <a:ext cx="1271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 관리 계획 수립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ECC9365-508A-4605-91C5-BD69A8C8B650}"/>
              </a:ext>
            </a:extLst>
          </p:cNvPr>
          <p:cNvSpPr/>
          <p:nvPr/>
        </p:nvSpPr>
        <p:spPr>
          <a:xfrm>
            <a:off x="2546895" y="4170540"/>
            <a:ext cx="1271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계획서 작성</a:t>
            </a:r>
            <a:endParaRPr lang="en-US" altLang="ko-KR" sz="130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97E74B5-1FE6-4A8E-8861-A4F60BB6B4EC}"/>
              </a:ext>
            </a:extLst>
          </p:cNvPr>
          <p:cNvSpPr/>
          <p:nvPr/>
        </p:nvSpPr>
        <p:spPr>
          <a:xfrm>
            <a:off x="2546895" y="4699454"/>
            <a:ext cx="1271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계획서 검토</a:t>
            </a:r>
            <a:endParaRPr lang="en-US" altLang="ko-KR" sz="1300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D32B10E-CFC6-4DEA-9231-298C8A5F84CB}"/>
              </a:ext>
            </a:extLst>
          </p:cNvPr>
          <p:cNvSpPr/>
          <p:nvPr/>
        </p:nvSpPr>
        <p:spPr>
          <a:xfrm>
            <a:off x="2546894" y="5218914"/>
            <a:ext cx="1271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 계획서</a:t>
            </a:r>
            <a:endParaRPr lang="en-US" altLang="ko-KR" sz="1300" dirty="0"/>
          </a:p>
          <a:p>
            <a:pPr algn="ctr"/>
            <a:r>
              <a:rPr lang="ko-KR" altLang="en-US" sz="1300" dirty="0"/>
              <a:t>작성</a:t>
            </a:r>
            <a:endParaRPr lang="en-US" altLang="ko-KR" sz="13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693EE27A-108A-408D-9694-74C522951F14}"/>
              </a:ext>
            </a:extLst>
          </p:cNvPr>
          <p:cNvSpPr/>
          <p:nvPr/>
        </p:nvSpPr>
        <p:spPr>
          <a:xfrm>
            <a:off x="6647013" y="2049669"/>
            <a:ext cx="99876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앱 </a:t>
            </a:r>
            <a:r>
              <a:rPr lang="en-US" altLang="ko-KR" sz="1300" dirty="0"/>
              <a:t>UI </a:t>
            </a:r>
            <a:r>
              <a:rPr lang="ko-KR" altLang="en-US" sz="1300" dirty="0"/>
              <a:t>설계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971ABC8-F9BC-4114-8C6C-90A9C8B2DCAA}"/>
              </a:ext>
            </a:extLst>
          </p:cNvPr>
          <p:cNvSpPr/>
          <p:nvPr/>
        </p:nvSpPr>
        <p:spPr>
          <a:xfrm>
            <a:off x="6657328" y="3120047"/>
            <a:ext cx="1112061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소스 코드 작성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9D2A1BE-B9FF-4720-803A-8090829E91F0}"/>
              </a:ext>
            </a:extLst>
          </p:cNvPr>
          <p:cNvSpPr/>
          <p:nvPr/>
        </p:nvSpPr>
        <p:spPr>
          <a:xfrm>
            <a:off x="8694612" y="3641035"/>
            <a:ext cx="1112062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 수행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64DDFE6B-74C4-4ABD-B72B-E25E932A60B1}"/>
              </a:ext>
            </a:extLst>
          </p:cNvPr>
          <p:cNvSpPr/>
          <p:nvPr/>
        </p:nvSpPr>
        <p:spPr>
          <a:xfrm>
            <a:off x="10754671" y="2049834"/>
            <a:ext cx="130390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 완료 보고서 작성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020AD03-1E30-4556-8168-427BE4E66982}"/>
              </a:ext>
            </a:extLst>
          </p:cNvPr>
          <p:cNvSpPr/>
          <p:nvPr/>
        </p:nvSpPr>
        <p:spPr>
          <a:xfrm>
            <a:off x="10754671" y="2614209"/>
            <a:ext cx="130390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프로젝트 완료 보고서 검토</a:t>
            </a:r>
            <a:endParaRPr lang="ko-KR" altLang="en-US" sz="13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F86ADA2-9AE5-444E-AD61-B926488E7868}"/>
              </a:ext>
            </a:extLst>
          </p:cNvPr>
          <p:cNvSpPr/>
          <p:nvPr/>
        </p:nvSpPr>
        <p:spPr>
          <a:xfrm>
            <a:off x="10754671" y="3152016"/>
            <a:ext cx="130390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프로젝트 최종</a:t>
            </a:r>
            <a:endParaRPr lang="en-US" altLang="ko-KR" sz="1300" dirty="0"/>
          </a:p>
          <a:p>
            <a:pPr algn="ctr"/>
            <a:r>
              <a:rPr lang="ko-KR" altLang="en-US" sz="1300" dirty="0"/>
              <a:t>발표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31468DF-AD2F-4839-A145-82532E5C31B1}"/>
              </a:ext>
            </a:extLst>
          </p:cNvPr>
          <p:cNvSpPr/>
          <p:nvPr/>
        </p:nvSpPr>
        <p:spPr>
          <a:xfrm>
            <a:off x="10754671" y="3636572"/>
            <a:ext cx="1112062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산출물 제출</a:t>
            </a:r>
            <a:endParaRPr lang="ko-KR" altLang="en-US" sz="1300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D811E5B-B297-4209-A5F4-865D97C1B1CD}"/>
              </a:ext>
            </a:extLst>
          </p:cNvPr>
          <p:cNvSpPr/>
          <p:nvPr/>
        </p:nvSpPr>
        <p:spPr>
          <a:xfrm>
            <a:off x="10754671" y="4170540"/>
            <a:ext cx="1112062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종료 회의</a:t>
            </a:r>
            <a:endParaRPr lang="en-US" altLang="ko-KR" sz="1300" dirty="0"/>
          </a:p>
          <a:p>
            <a:pPr algn="ctr"/>
            <a:r>
              <a:rPr lang="en-US" altLang="ko-KR" sz="1300" dirty="0"/>
              <a:t>(</a:t>
            </a:r>
            <a:r>
              <a:rPr lang="ko-KR" altLang="en-US" sz="1300" dirty="0"/>
              <a:t>사후 검토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D10DCD6-E2AE-49C7-BEDA-04AF0BEF7898}"/>
              </a:ext>
            </a:extLst>
          </p:cNvPr>
          <p:cNvCxnSpPr>
            <a:stCxn id="74" idx="2"/>
            <a:endCxn id="93" idx="1"/>
          </p:cNvCxnSpPr>
          <p:nvPr/>
        </p:nvCxnSpPr>
        <p:spPr>
          <a:xfrm rot="5400000">
            <a:off x="10703723" y="1927258"/>
            <a:ext cx="371110" cy="269213"/>
          </a:xfrm>
          <a:prstGeom prst="bentConnector4">
            <a:avLst>
              <a:gd name="adj1" fmla="val 23379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0082C864-8977-448C-90C6-CE02FB306CC4}"/>
              </a:ext>
            </a:extLst>
          </p:cNvPr>
          <p:cNvCxnSpPr>
            <a:cxnSpLocks/>
            <a:stCxn id="74" idx="2"/>
            <a:endCxn id="94" idx="1"/>
          </p:cNvCxnSpPr>
          <p:nvPr/>
        </p:nvCxnSpPr>
        <p:spPr>
          <a:xfrm rot="5400000">
            <a:off x="10421536" y="2209445"/>
            <a:ext cx="935485" cy="269213"/>
          </a:xfrm>
          <a:prstGeom prst="bentConnector4">
            <a:avLst>
              <a:gd name="adj1" fmla="val 8774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EF70DA3-04CF-4858-A718-891EDC27DE72}"/>
              </a:ext>
            </a:extLst>
          </p:cNvPr>
          <p:cNvCxnSpPr>
            <a:cxnSpLocks/>
            <a:stCxn id="74" idx="2"/>
            <a:endCxn id="95" idx="1"/>
          </p:cNvCxnSpPr>
          <p:nvPr/>
        </p:nvCxnSpPr>
        <p:spPr>
          <a:xfrm rot="5400000">
            <a:off x="10152632" y="2478349"/>
            <a:ext cx="1473292" cy="269213"/>
          </a:xfrm>
          <a:prstGeom prst="bentConnector4">
            <a:avLst>
              <a:gd name="adj1" fmla="val 5659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4C81A34B-9561-4980-BC5E-DE2FFF05EA39}"/>
              </a:ext>
            </a:extLst>
          </p:cNvPr>
          <p:cNvCxnSpPr>
            <a:cxnSpLocks/>
            <a:stCxn id="74" idx="2"/>
            <a:endCxn id="96" idx="1"/>
          </p:cNvCxnSpPr>
          <p:nvPr/>
        </p:nvCxnSpPr>
        <p:spPr>
          <a:xfrm rot="5400000">
            <a:off x="9910354" y="2720627"/>
            <a:ext cx="1957848" cy="269213"/>
          </a:xfrm>
          <a:prstGeom prst="bentConnector4">
            <a:avLst>
              <a:gd name="adj1" fmla="val 3882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0B63B3D-7707-489F-8A31-6C6CBF2EF975}"/>
              </a:ext>
            </a:extLst>
          </p:cNvPr>
          <p:cNvCxnSpPr>
            <a:cxnSpLocks/>
            <a:stCxn id="74" idx="2"/>
            <a:endCxn id="97" idx="1"/>
          </p:cNvCxnSpPr>
          <p:nvPr/>
        </p:nvCxnSpPr>
        <p:spPr>
          <a:xfrm rot="5400000">
            <a:off x="9643370" y="2987611"/>
            <a:ext cx="2491816" cy="269213"/>
          </a:xfrm>
          <a:prstGeom prst="bentConnector4">
            <a:avLst>
              <a:gd name="adj1" fmla="val 3223"/>
              <a:gd name="adj2" fmla="val 184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64A2D9A3-CD86-4566-A561-936F67E50ED4}"/>
              </a:ext>
            </a:extLst>
          </p:cNvPr>
          <p:cNvCxnSpPr>
            <a:cxnSpLocks/>
            <a:stCxn id="72" idx="2"/>
            <a:endCxn id="76" idx="1"/>
          </p:cNvCxnSpPr>
          <p:nvPr/>
        </p:nvCxnSpPr>
        <p:spPr>
          <a:xfrm rot="5400000">
            <a:off x="519781" y="1947935"/>
            <a:ext cx="376156" cy="232904"/>
          </a:xfrm>
          <a:prstGeom prst="bentConnector4">
            <a:avLst>
              <a:gd name="adj1" fmla="val 23736"/>
              <a:gd name="adj2" fmla="val 19815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A134C816-895F-4907-AF1B-0AB146F0C20F}"/>
              </a:ext>
            </a:extLst>
          </p:cNvPr>
          <p:cNvCxnSpPr>
            <a:cxnSpLocks/>
            <a:stCxn id="72" idx="2"/>
            <a:endCxn id="77" idx="1"/>
          </p:cNvCxnSpPr>
          <p:nvPr/>
        </p:nvCxnSpPr>
        <p:spPr>
          <a:xfrm rot="5400000">
            <a:off x="255324" y="2212392"/>
            <a:ext cx="905071" cy="232905"/>
          </a:xfrm>
          <a:prstGeom prst="bentConnector4">
            <a:avLst>
              <a:gd name="adj1" fmla="val 10460"/>
              <a:gd name="adj2" fmla="val 19815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3E020BE-B9B5-4FCE-B85D-072FFA9FEA1C}"/>
              </a:ext>
            </a:extLst>
          </p:cNvPr>
          <p:cNvCxnSpPr>
            <a:cxnSpLocks/>
            <a:stCxn id="72" idx="2"/>
            <a:endCxn id="78" idx="1"/>
          </p:cNvCxnSpPr>
          <p:nvPr/>
        </p:nvCxnSpPr>
        <p:spPr>
          <a:xfrm rot="5400000">
            <a:off x="-9135" y="2476849"/>
            <a:ext cx="1433986" cy="232906"/>
          </a:xfrm>
          <a:prstGeom prst="bentConnector4">
            <a:avLst>
              <a:gd name="adj1" fmla="val 6445"/>
              <a:gd name="adj2" fmla="val 1981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8FA288FB-6C15-4BE6-8E43-E9645DEAE7A2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5400000">
            <a:off x="835117" y="3575070"/>
            <a:ext cx="331331" cy="196948"/>
          </a:xfrm>
          <a:prstGeom prst="bentConnector4">
            <a:avLst>
              <a:gd name="adj1" fmla="val 20183"/>
              <a:gd name="adj2" fmla="val 216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F5B74B4F-31F1-4D97-91AF-9565E25CB9FB}"/>
              </a:ext>
            </a:extLst>
          </p:cNvPr>
          <p:cNvCxnSpPr>
            <a:cxnSpLocks/>
            <a:stCxn id="78" idx="2"/>
            <a:endCxn id="80" idx="1"/>
          </p:cNvCxnSpPr>
          <p:nvPr/>
        </p:nvCxnSpPr>
        <p:spPr>
          <a:xfrm rot="5400000">
            <a:off x="570659" y="3839528"/>
            <a:ext cx="860246" cy="196948"/>
          </a:xfrm>
          <a:prstGeom prst="bentConnector4">
            <a:avLst>
              <a:gd name="adj1" fmla="val 8399"/>
              <a:gd name="adj2" fmla="val 216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1D96B3E9-DEA2-4EF5-8DB3-4B9C68E4461E}"/>
              </a:ext>
            </a:extLst>
          </p:cNvPr>
          <p:cNvCxnSpPr>
            <a:cxnSpLocks/>
            <a:stCxn id="78" idx="2"/>
            <a:endCxn id="81" idx="1"/>
          </p:cNvCxnSpPr>
          <p:nvPr/>
        </p:nvCxnSpPr>
        <p:spPr>
          <a:xfrm rot="5400000">
            <a:off x="306202" y="4103985"/>
            <a:ext cx="1389161" cy="196949"/>
          </a:xfrm>
          <a:prstGeom prst="bentConnector4">
            <a:avLst>
              <a:gd name="adj1" fmla="val 5039"/>
              <a:gd name="adj2" fmla="val 2160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11F7DE6-39C0-4161-99BD-10ECE8C16FCC}"/>
              </a:ext>
            </a:extLst>
          </p:cNvPr>
          <p:cNvCxnSpPr>
            <a:cxnSpLocks/>
            <a:stCxn id="78" idx="2"/>
            <a:endCxn id="82" idx="1"/>
          </p:cNvCxnSpPr>
          <p:nvPr/>
        </p:nvCxnSpPr>
        <p:spPr>
          <a:xfrm rot="5400000">
            <a:off x="41743" y="4368442"/>
            <a:ext cx="1918076" cy="196950"/>
          </a:xfrm>
          <a:prstGeom prst="bentConnector4">
            <a:avLst>
              <a:gd name="adj1" fmla="val 3533"/>
              <a:gd name="adj2" fmla="val 21607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21BB262-7B18-45E4-B3EB-C8FD3F0C33E8}"/>
              </a:ext>
            </a:extLst>
          </p:cNvPr>
          <p:cNvSpPr/>
          <p:nvPr/>
        </p:nvSpPr>
        <p:spPr>
          <a:xfrm>
            <a:off x="6324553" y="142118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프로젝트</a:t>
            </a:r>
            <a:endParaRPr lang="en-US" altLang="ko-KR" sz="1500" dirty="0"/>
          </a:p>
          <a:p>
            <a:pPr algn="ctr"/>
            <a:r>
              <a:rPr lang="ko-KR" altLang="en-US" sz="1500" dirty="0"/>
              <a:t>개발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D1B1E577-DF1A-4ABD-B8B3-D6F4AF403947}"/>
              </a:ext>
            </a:extLst>
          </p:cNvPr>
          <p:cNvSpPr/>
          <p:nvPr/>
        </p:nvSpPr>
        <p:spPr>
          <a:xfrm>
            <a:off x="6645149" y="2592024"/>
            <a:ext cx="99876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DB </a:t>
            </a:r>
            <a:r>
              <a:rPr lang="ko-KR" altLang="en-US" sz="1300" dirty="0"/>
              <a:t>설계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6749065E-F45A-4BF9-9128-6396B373EDA8}"/>
              </a:ext>
            </a:extLst>
          </p:cNvPr>
          <p:cNvSpPr/>
          <p:nvPr/>
        </p:nvSpPr>
        <p:spPr>
          <a:xfrm>
            <a:off x="6878236" y="3642056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사용자</a:t>
            </a:r>
            <a:r>
              <a:rPr lang="en-US" altLang="ko-KR" sz="1300" dirty="0"/>
              <a:t> </a:t>
            </a:r>
            <a:r>
              <a:rPr lang="ko-KR" altLang="en-US" sz="1300" dirty="0"/>
              <a:t>정보 관리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48206FD4-0828-4382-AE9B-500F6142CC28}"/>
              </a:ext>
            </a:extLst>
          </p:cNvPr>
          <p:cNvSpPr/>
          <p:nvPr/>
        </p:nvSpPr>
        <p:spPr>
          <a:xfrm>
            <a:off x="6872480" y="4172323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개 정보 관리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206808A8-C389-49F3-A305-6AFB439D4F94}"/>
              </a:ext>
            </a:extLst>
          </p:cNvPr>
          <p:cNvSpPr/>
          <p:nvPr/>
        </p:nvSpPr>
        <p:spPr>
          <a:xfrm>
            <a:off x="6872480" y="5228370"/>
            <a:ext cx="153114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커뮤니티</a:t>
            </a:r>
            <a:endParaRPr lang="en-US" altLang="ko-KR" sz="1300" dirty="0"/>
          </a:p>
          <a:p>
            <a:pPr algn="ctr"/>
            <a:r>
              <a:rPr lang="ko-KR" altLang="en-US" sz="1300" dirty="0"/>
              <a:t>게시판 기능 구현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FCCA59FF-28A9-46CE-8AC2-A3253730FF85}"/>
              </a:ext>
            </a:extLst>
          </p:cNvPr>
          <p:cNvSpPr/>
          <p:nvPr/>
        </p:nvSpPr>
        <p:spPr>
          <a:xfrm>
            <a:off x="6872467" y="4690482"/>
            <a:ext cx="1171697" cy="395169"/>
          </a:xfrm>
          <a:prstGeom prst="roundRect">
            <a:avLst/>
          </a:prstGeom>
          <a:solidFill>
            <a:srgbClr val="9B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관리자</a:t>
            </a:r>
            <a:endParaRPr lang="en-US" altLang="ko-KR" sz="1300" dirty="0"/>
          </a:p>
          <a:p>
            <a:pPr algn="ctr"/>
            <a:r>
              <a:rPr lang="ko-KR" altLang="en-US" sz="1300" dirty="0"/>
              <a:t>기능 구현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C078E8F-705E-4EB9-A377-3B35E54815E5}"/>
              </a:ext>
            </a:extLst>
          </p:cNvPr>
          <p:cNvSpPr/>
          <p:nvPr/>
        </p:nvSpPr>
        <p:spPr>
          <a:xfrm>
            <a:off x="8694612" y="2013632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시나리오 작성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771DA057-0EF5-499B-BDAE-4C42925B50FB}"/>
              </a:ext>
            </a:extLst>
          </p:cNvPr>
          <p:cNvSpPr/>
          <p:nvPr/>
        </p:nvSpPr>
        <p:spPr>
          <a:xfrm>
            <a:off x="8694612" y="2583792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케이스 설계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0435003-A02A-4AA5-A492-0CF02D1A791A}"/>
              </a:ext>
            </a:extLst>
          </p:cNvPr>
          <p:cNvSpPr/>
          <p:nvPr/>
        </p:nvSpPr>
        <p:spPr>
          <a:xfrm>
            <a:off x="8701228" y="3152016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</a:t>
            </a:r>
            <a:endParaRPr lang="en-US" altLang="ko-KR" sz="1300" dirty="0"/>
          </a:p>
          <a:p>
            <a:pPr algn="ctr"/>
            <a:r>
              <a:rPr lang="ko-KR" altLang="en-US" sz="1300" dirty="0"/>
              <a:t>기법 선정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0B82AE5-D8E8-4963-8007-973D8B9C9DB0}"/>
              </a:ext>
            </a:extLst>
          </p:cNvPr>
          <p:cNvSpPr/>
          <p:nvPr/>
        </p:nvSpPr>
        <p:spPr>
          <a:xfrm>
            <a:off x="8695132" y="4699454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 결과</a:t>
            </a:r>
            <a:endParaRPr lang="en-US" altLang="ko-KR" sz="1300" dirty="0"/>
          </a:p>
          <a:p>
            <a:pPr algn="ctr"/>
            <a:r>
              <a:rPr lang="ko-KR" altLang="en-US" sz="1300" dirty="0"/>
              <a:t>보고서 작성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BE4A005A-FC07-4A7E-9958-00E2C70A1E3C}"/>
              </a:ext>
            </a:extLst>
          </p:cNvPr>
          <p:cNvSpPr/>
          <p:nvPr/>
        </p:nvSpPr>
        <p:spPr>
          <a:xfrm>
            <a:off x="8694612" y="4172634"/>
            <a:ext cx="142134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기능 추가</a:t>
            </a:r>
            <a:r>
              <a:rPr lang="en-US" altLang="ko-KR" sz="1300" dirty="0"/>
              <a:t>/</a:t>
            </a:r>
            <a:r>
              <a:rPr lang="ko-KR" altLang="en-US" sz="1300" dirty="0"/>
              <a:t>삭제 논의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3DE7B156-C6DD-4CCD-B39F-C8E504392E3C}"/>
              </a:ext>
            </a:extLst>
          </p:cNvPr>
          <p:cNvSpPr/>
          <p:nvPr/>
        </p:nvSpPr>
        <p:spPr>
          <a:xfrm>
            <a:off x="8701228" y="5228370"/>
            <a:ext cx="1303907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테스트 결과</a:t>
            </a:r>
            <a:endParaRPr lang="en-US" altLang="ko-KR" sz="1300" dirty="0"/>
          </a:p>
          <a:p>
            <a:pPr algn="ctr"/>
            <a:r>
              <a:rPr lang="ko-KR" altLang="en-US" sz="1300" dirty="0"/>
              <a:t>보고서 검토</a:t>
            </a: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A50A310C-4DC1-4FD9-8166-1CCE162A7C32}"/>
              </a:ext>
            </a:extLst>
          </p:cNvPr>
          <p:cNvCxnSpPr>
            <a:cxnSpLocks/>
            <a:stCxn id="73" idx="2"/>
            <a:endCxn id="83" idx="1"/>
          </p:cNvCxnSpPr>
          <p:nvPr/>
        </p:nvCxnSpPr>
        <p:spPr>
          <a:xfrm rot="5400000">
            <a:off x="2472679" y="1950526"/>
            <a:ext cx="375429" cy="226995"/>
          </a:xfrm>
          <a:prstGeom prst="bentConnector4">
            <a:avLst>
              <a:gd name="adj1" fmla="val 23685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DC71C8EB-CB0C-45E0-84D4-2E2FC8FAF871}"/>
              </a:ext>
            </a:extLst>
          </p:cNvPr>
          <p:cNvCxnSpPr>
            <a:cxnSpLocks/>
            <a:stCxn id="73" idx="2"/>
            <a:endCxn id="84" idx="1"/>
          </p:cNvCxnSpPr>
          <p:nvPr/>
        </p:nvCxnSpPr>
        <p:spPr>
          <a:xfrm rot="5400000">
            <a:off x="2207858" y="2215347"/>
            <a:ext cx="905070" cy="226995"/>
          </a:xfrm>
          <a:prstGeom prst="bentConnector4">
            <a:avLst>
              <a:gd name="adj1" fmla="val 9369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02294A03-A9B8-443A-BF3A-6A2DB0FC5EB3}"/>
              </a:ext>
            </a:extLst>
          </p:cNvPr>
          <p:cNvCxnSpPr>
            <a:cxnSpLocks/>
            <a:stCxn id="73" idx="2"/>
            <a:endCxn id="86" idx="1"/>
          </p:cNvCxnSpPr>
          <p:nvPr/>
        </p:nvCxnSpPr>
        <p:spPr>
          <a:xfrm rot="5400000">
            <a:off x="1678943" y="2744262"/>
            <a:ext cx="1962900" cy="226995"/>
          </a:xfrm>
          <a:prstGeom prst="bentConnector4">
            <a:avLst>
              <a:gd name="adj1" fmla="val 4320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0B64E8F-758D-4B1C-99FA-032D731F14CC}"/>
              </a:ext>
            </a:extLst>
          </p:cNvPr>
          <p:cNvCxnSpPr>
            <a:cxnSpLocks/>
            <a:stCxn id="73" idx="2"/>
            <a:endCxn id="87" idx="1"/>
          </p:cNvCxnSpPr>
          <p:nvPr/>
        </p:nvCxnSpPr>
        <p:spPr>
          <a:xfrm rot="5400000">
            <a:off x="1414485" y="3008720"/>
            <a:ext cx="2491816" cy="226995"/>
          </a:xfrm>
          <a:prstGeom prst="bentConnector4">
            <a:avLst>
              <a:gd name="adj1" fmla="val 3223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FAE443D6-0DD9-42B2-B7C0-8B4CACB93127}"/>
              </a:ext>
            </a:extLst>
          </p:cNvPr>
          <p:cNvCxnSpPr>
            <a:cxnSpLocks/>
            <a:stCxn id="73" idx="2"/>
            <a:endCxn id="88" idx="1"/>
          </p:cNvCxnSpPr>
          <p:nvPr/>
        </p:nvCxnSpPr>
        <p:spPr>
          <a:xfrm rot="5400000">
            <a:off x="1150028" y="3273177"/>
            <a:ext cx="3020730" cy="226995"/>
          </a:xfrm>
          <a:prstGeom prst="bentConnector4">
            <a:avLst>
              <a:gd name="adj1" fmla="val 2807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688B8EB3-5090-4C0B-B7A0-88A4C8D46F31}"/>
              </a:ext>
            </a:extLst>
          </p:cNvPr>
          <p:cNvCxnSpPr>
            <a:cxnSpLocks/>
            <a:stCxn id="73" idx="2"/>
            <a:endCxn id="89" idx="1"/>
          </p:cNvCxnSpPr>
          <p:nvPr/>
        </p:nvCxnSpPr>
        <p:spPr>
          <a:xfrm rot="5400000">
            <a:off x="890297" y="3532906"/>
            <a:ext cx="3540190" cy="226996"/>
          </a:xfrm>
          <a:prstGeom prst="bentConnector4">
            <a:avLst>
              <a:gd name="adj1" fmla="val 2388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E04418EB-4348-4435-A03D-4F932FA36C63}"/>
              </a:ext>
            </a:extLst>
          </p:cNvPr>
          <p:cNvCxnSpPr>
            <a:cxnSpLocks/>
          </p:cNvCxnSpPr>
          <p:nvPr/>
        </p:nvCxnSpPr>
        <p:spPr>
          <a:xfrm rot="5400000">
            <a:off x="6580089" y="1943671"/>
            <a:ext cx="375429" cy="226995"/>
          </a:xfrm>
          <a:prstGeom prst="bentConnector4">
            <a:avLst>
              <a:gd name="adj1" fmla="val 23685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91D7A582-929B-4E48-9CA3-CDBA3619F032}"/>
              </a:ext>
            </a:extLst>
          </p:cNvPr>
          <p:cNvCxnSpPr>
            <a:cxnSpLocks/>
          </p:cNvCxnSpPr>
          <p:nvPr/>
        </p:nvCxnSpPr>
        <p:spPr>
          <a:xfrm rot="5400000">
            <a:off x="6315268" y="2208492"/>
            <a:ext cx="905070" cy="226995"/>
          </a:xfrm>
          <a:prstGeom prst="bentConnector4">
            <a:avLst>
              <a:gd name="adj1" fmla="val 9369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FE4EC8F6-05D1-411B-AE5E-C58EC99AAD07}"/>
              </a:ext>
            </a:extLst>
          </p:cNvPr>
          <p:cNvCxnSpPr>
            <a:cxnSpLocks/>
            <a:stCxn id="91" idx="2"/>
            <a:endCxn id="112" idx="1"/>
          </p:cNvCxnSpPr>
          <p:nvPr/>
        </p:nvCxnSpPr>
        <p:spPr>
          <a:xfrm rot="5400000">
            <a:off x="6883586" y="3509867"/>
            <a:ext cx="324425" cy="335123"/>
          </a:xfrm>
          <a:prstGeom prst="bentConnector4">
            <a:avLst>
              <a:gd name="adj1" fmla="val 19548"/>
              <a:gd name="adj2" fmla="val 1682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1E22FEC1-41A0-4ECD-BA90-63C47FE66733}"/>
              </a:ext>
            </a:extLst>
          </p:cNvPr>
          <p:cNvCxnSpPr>
            <a:cxnSpLocks/>
            <a:stCxn id="91" idx="2"/>
            <a:endCxn id="113" idx="1"/>
          </p:cNvCxnSpPr>
          <p:nvPr/>
        </p:nvCxnSpPr>
        <p:spPr>
          <a:xfrm rot="5400000">
            <a:off x="6615574" y="3772123"/>
            <a:ext cx="854692" cy="340879"/>
          </a:xfrm>
          <a:prstGeom prst="bentConnector4">
            <a:avLst>
              <a:gd name="adj1" fmla="val 6974"/>
              <a:gd name="adj2" fmla="val 1670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2612A781-A2AF-49CF-A59E-714459CE77F3}"/>
              </a:ext>
            </a:extLst>
          </p:cNvPr>
          <p:cNvCxnSpPr>
            <a:cxnSpLocks/>
            <a:stCxn id="91" idx="2"/>
            <a:endCxn id="115" idx="1"/>
          </p:cNvCxnSpPr>
          <p:nvPr/>
        </p:nvCxnSpPr>
        <p:spPr>
          <a:xfrm rot="5400000">
            <a:off x="6356488" y="4031195"/>
            <a:ext cx="1372851" cy="340892"/>
          </a:xfrm>
          <a:prstGeom prst="bentConnector4">
            <a:avLst>
              <a:gd name="adj1" fmla="val 5191"/>
              <a:gd name="adj2" fmla="val 1670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07183251-C85A-4A5D-ACBC-5FDE837D96D0}"/>
              </a:ext>
            </a:extLst>
          </p:cNvPr>
          <p:cNvCxnSpPr>
            <a:cxnSpLocks/>
            <a:stCxn id="91" idx="2"/>
            <a:endCxn id="114" idx="1"/>
          </p:cNvCxnSpPr>
          <p:nvPr/>
        </p:nvCxnSpPr>
        <p:spPr>
          <a:xfrm rot="5400000">
            <a:off x="6087551" y="4300146"/>
            <a:ext cx="1910739" cy="340879"/>
          </a:xfrm>
          <a:prstGeom prst="bentConnector4">
            <a:avLst>
              <a:gd name="adj1" fmla="val 2604"/>
              <a:gd name="adj2" fmla="val 1670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C877D7E3-4C8B-40F5-8567-3B167F28B46E}"/>
              </a:ext>
            </a:extLst>
          </p:cNvPr>
          <p:cNvCxnSpPr>
            <a:cxnSpLocks/>
          </p:cNvCxnSpPr>
          <p:nvPr/>
        </p:nvCxnSpPr>
        <p:spPr>
          <a:xfrm rot="5400000">
            <a:off x="8613120" y="1940694"/>
            <a:ext cx="375429" cy="226995"/>
          </a:xfrm>
          <a:prstGeom prst="bentConnector4">
            <a:avLst>
              <a:gd name="adj1" fmla="val 23685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2E0736CC-67D1-43C3-9E4F-3813C69019F5}"/>
              </a:ext>
            </a:extLst>
          </p:cNvPr>
          <p:cNvCxnSpPr>
            <a:cxnSpLocks/>
          </p:cNvCxnSpPr>
          <p:nvPr/>
        </p:nvCxnSpPr>
        <p:spPr>
          <a:xfrm rot="5400000">
            <a:off x="8348299" y="2205515"/>
            <a:ext cx="905070" cy="226995"/>
          </a:xfrm>
          <a:prstGeom prst="bentConnector4">
            <a:avLst>
              <a:gd name="adj1" fmla="val 9369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42037BB0-2D58-4A4B-9854-B3E5D6D1D84D}"/>
              </a:ext>
            </a:extLst>
          </p:cNvPr>
          <p:cNvCxnSpPr>
            <a:cxnSpLocks/>
          </p:cNvCxnSpPr>
          <p:nvPr/>
        </p:nvCxnSpPr>
        <p:spPr>
          <a:xfrm rot="5400000">
            <a:off x="7819384" y="2734430"/>
            <a:ext cx="1962900" cy="226995"/>
          </a:xfrm>
          <a:prstGeom prst="bentConnector4">
            <a:avLst>
              <a:gd name="adj1" fmla="val 4320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BA1C9292-0098-4C1D-A730-BA3FDE9DFB49}"/>
              </a:ext>
            </a:extLst>
          </p:cNvPr>
          <p:cNvCxnSpPr>
            <a:cxnSpLocks/>
          </p:cNvCxnSpPr>
          <p:nvPr/>
        </p:nvCxnSpPr>
        <p:spPr>
          <a:xfrm rot="5400000">
            <a:off x="7554926" y="2998888"/>
            <a:ext cx="2491816" cy="226995"/>
          </a:xfrm>
          <a:prstGeom prst="bentConnector4">
            <a:avLst>
              <a:gd name="adj1" fmla="val 3223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476103CB-0F09-4CB3-8889-104315254A43}"/>
              </a:ext>
            </a:extLst>
          </p:cNvPr>
          <p:cNvCxnSpPr>
            <a:cxnSpLocks/>
          </p:cNvCxnSpPr>
          <p:nvPr/>
        </p:nvCxnSpPr>
        <p:spPr>
          <a:xfrm rot="5400000">
            <a:off x="7290469" y="3263345"/>
            <a:ext cx="3020730" cy="226995"/>
          </a:xfrm>
          <a:prstGeom prst="bentConnector4">
            <a:avLst>
              <a:gd name="adj1" fmla="val 2807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9DEC0A4F-5896-459C-B260-B084BBF9CF24}"/>
              </a:ext>
            </a:extLst>
          </p:cNvPr>
          <p:cNvCxnSpPr>
            <a:cxnSpLocks/>
          </p:cNvCxnSpPr>
          <p:nvPr/>
        </p:nvCxnSpPr>
        <p:spPr>
          <a:xfrm rot="5400000">
            <a:off x="7030738" y="3523074"/>
            <a:ext cx="3540190" cy="226996"/>
          </a:xfrm>
          <a:prstGeom prst="bentConnector4">
            <a:avLst>
              <a:gd name="adj1" fmla="val 2388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1D8E6275-AADC-41DB-91AB-D569FA8917D7}"/>
              </a:ext>
            </a:extLst>
          </p:cNvPr>
          <p:cNvCxnSpPr>
            <a:cxnSpLocks/>
            <a:stCxn id="73" idx="2"/>
            <a:endCxn id="85" idx="1"/>
          </p:cNvCxnSpPr>
          <p:nvPr/>
        </p:nvCxnSpPr>
        <p:spPr>
          <a:xfrm rot="5400000">
            <a:off x="1943401" y="2479804"/>
            <a:ext cx="1433985" cy="226995"/>
          </a:xfrm>
          <a:prstGeom prst="bentConnector4">
            <a:avLst>
              <a:gd name="adj1" fmla="val 6352"/>
              <a:gd name="adj2" fmla="val 2007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1A049B0-B8BE-4E70-B0A1-EF8430ABD94F}"/>
              </a:ext>
            </a:extLst>
          </p:cNvPr>
          <p:cNvCxnSpPr>
            <a:cxnSpLocks/>
          </p:cNvCxnSpPr>
          <p:nvPr/>
        </p:nvCxnSpPr>
        <p:spPr>
          <a:xfrm rot="5400000">
            <a:off x="6032724" y="2470433"/>
            <a:ext cx="1441323" cy="253074"/>
          </a:xfrm>
          <a:prstGeom prst="bentConnector4">
            <a:avLst>
              <a:gd name="adj1" fmla="val 5081"/>
              <a:gd name="adj2" fmla="val 17828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2BB2F408-2B6D-4C82-90B4-F2AE1DE947B4}"/>
              </a:ext>
            </a:extLst>
          </p:cNvPr>
          <p:cNvCxnSpPr>
            <a:cxnSpLocks/>
            <a:stCxn id="75" idx="2"/>
            <a:endCxn id="118" idx="1"/>
          </p:cNvCxnSpPr>
          <p:nvPr/>
        </p:nvCxnSpPr>
        <p:spPr>
          <a:xfrm rot="5400000">
            <a:off x="8086436" y="2491101"/>
            <a:ext cx="1473292" cy="243708"/>
          </a:xfrm>
          <a:prstGeom prst="bentConnector4">
            <a:avLst>
              <a:gd name="adj1" fmla="val 6055"/>
              <a:gd name="adj2" fmla="val 1982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04476F22-9D49-45C6-8183-4E9E67B819AD}"/>
              </a:ext>
            </a:extLst>
          </p:cNvPr>
          <p:cNvSpPr/>
          <p:nvPr/>
        </p:nvSpPr>
        <p:spPr>
          <a:xfrm>
            <a:off x="4494843" y="380003"/>
            <a:ext cx="3012296" cy="591670"/>
          </a:xfrm>
          <a:prstGeom prst="roundRect">
            <a:avLst/>
          </a:prstGeom>
          <a:solidFill>
            <a:srgbClr val="142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반려견</a:t>
            </a:r>
            <a:r>
              <a:rPr lang="ko-KR" altLang="en-US" dirty="0"/>
              <a:t> 산책 어플리케이션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CD340B1-6BCA-4CA6-854A-D757F6836F4C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410159" y="1643665"/>
            <a:ext cx="7715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9AB5911-13B0-47E1-BB63-9FD4AC3F80B0}"/>
              </a:ext>
            </a:extLst>
          </p:cNvPr>
          <p:cNvCxnSpPr>
            <a:cxnSpLocks/>
            <a:stCxn id="73" idx="3"/>
            <a:endCxn id="150" idx="1"/>
          </p:cNvCxnSpPr>
          <p:nvPr/>
        </p:nvCxnSpPr>
        <p:spPr>
          <a:xfrm>
            <a:off x="3359738" y="1643665"/>
            <a:ext cx="8881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1B9A35D-C927-4D5C-9566-11A8E9629829}"/>
              </a:ext>
            </a:extLst>
          </p:cNvPr>
          <p:cNvCxnSpPr>
            <a:cxnSpLocks/>
            <a:stCxn id="150" idx="3"/>
            <a:endCxn id="110" idx="1"/>
          </p:cNvCxnSpPr>
          <p:nvPr/>
        </p:nvCxnSpPr>
        <p:spPr>
          <a:xfrm>
            <a:off x="5419562" y="1643665"/>
            <a:ext cx="904991" cy="10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54DB954-50D8-429E-B8EF-8D31CB8555E4}"/>
              </a:ext>
            </a:extLst>
          </p:cNvPr>
          <p:cNvCxnSpPr>
            <a:cxnSpLocks/>
            <a:stCxn id="110" idx="3"/>
            <a:endCxn id="75" idx="1"/>
          </p:cNvCxnSpPr>
          <p:nvPr/>
        </p:nvCxnSpPr>
        <p:spPr>
          <a:xfrm flipV="1">
            <a:off x="7496250" y="1643665"/>
            <a:ext cx="933436" cy="10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D8D8409-FEC6-4018-90D6-9A7EABC3DC8B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9460186" y="1643665"/>
            <a:ext cx="977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3ABBEB45-960D-417E-9474-55682D07BE73}"/>
              </a:ext>
            </a:extLst>
          </p:cNvPr>
          <p:cNvCxnSpPr>
            <a:cxnSpLocks/>
            <a:stCxn id="75" idx="0"/>
            <a:endCxn id="73" idx="0"/>
          </p:cNvCxnSpPr>
          <p:nvPr/>
        </p:nvCxnSpPr>
        <p:spPr>
          <a:xfrm rot="16200000" flipV="1">
            <a:off x="5859413" y="-1674502"/>
            <a:ext cx="12700" cy="6171046"/>
          </a:xfrm>
          <a:prstGeom prst="bentConnector3">
            <a:avLst>
              <a:gd name="adj1" fmla="val 100277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FA7790D8-6712-4403-9007-36025C6D46BC}"/>
              </a:ext>
            </a:extLst>
          </p:cNvPr>
          <p:cNvSpPr/>
          <p:nvPr/>
        </p:nvSpPr>
        <p:spPr>
          <a:xfrm>
            <a:off x="4247865" y="1411021"/>
            <a:ext cx="1171697" cy="465288"/>
          </a:xfrm>
          <a:prstGeom prst="round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요구사항</a:t>
            </a:r>
            <a:endParaRPr lang="en-US" altLang="ko-KR" sz="1500" dirty="0"/>
          </a:p>
          <a:p>
            <a:pPr algn="ctr"/>
            <a:r>
              <a:rPr lang="ko-KR" altLang="en-US" sz="1500" dirty="0"/>
              <a:t>분석</a:t>
            </a: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EA340F44-A0F6-441C-822E-FBA9C4EB7EF2}"/>
              </a:ext>
            </a:extLst>
          </p:cNvPr>
          <p:cNvSpPr/>
          <p:nvPr/>
        </p:nvSpPr>
        <p:spPr>
          <a:xfrm>
            <a:off x="4603764" y="2054153"/>
            <a:ext cx="120325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요구사항</a:t>
            </a:r>
            <a:endParaRPr lang="en-US" altLang="ko-KR" sz="1300" dirty="0"/>
          </a:p>
          <a:p>
            <a:pPr algn="ctr"/>
            <a:r>
              <a:rPr lang="ko-KR" altLang="en-US" sz="1300" dirty="0"/>
              <a:t>명세서 작성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16766597-34E3-4459-9051-55B7C29ADA56}"/>
              </a:ext>
            </a:extLst>
          </p:cNvPr>
          <p:cNvSpPr/>
          <p:nvPr/>
        </p:nvSpPr>
        <p:spPr>
          <a:xfrm>
            <a:off x="4603764" y="2583792"/>
            <a:ext cx="1203256" cy="395169"/>
          </a:xfrm>
          <a:prstGeom prst="roundRect">
            <a:avLst/>
          </a:prstGeom>
          <a:solidFill>
            <a:srgbClr val="787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요구사항</a:t>
            </a:r>
            <a:endParaRPr lang="en-US" altLang="ko-KR" sz="1300" dirty="0"/>
          </a:p>
          <a:p>
            <a:pPr algn="ctr"/>
            <a:r>
              <a:rPr lang="ko-KR" altLang="en-US" sz="1300" dirty="0"/>
              <a:t>명세서 검토</a:t>
            </a:r>
          </a:p>
        </p:txBody>
      </p: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25FE004E-8F36-4B50-9380-CA5BE37918AB}"/>
              </a:ext>
            </a:extLst>
          </p:cNvPr>
          <p:cNvCxnSpPr>
            <a:cxnSpLocks/>
            <a:stCxn id="150" idx="2"/>
            <a:endCxn id="151" idx="1"/>
          </p:cNvCxnSpPr>
          <p:nvPr/>
        </p:nvCxnSpPr>
        <p:spPr>
          <a:xfrm rot="5400000">
            <a:off x="4531025" y="1949048"/>
            <a:ext cx="375429" cy="229950"/>
          </a:xfrm>
          <a:prstGeom prst="bentConnector4">
            <a:avLst>
              <a:gd name="adj1" fmla="val 23685"/>
              <a:gd name="adj2" fmla="val 1994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DB4AC586-D142-45F8-A33B-AB93739452E4}"/>
              </a:ext>
            </a:extLst>
          </p:cNvPr>
          <p:cNvCxnSpPr>
            <a:cxnSpLocks/>
            <a:stCxn id="150" idx="2"/>
            <a:endCxn id="152" idx="1"/>
          </p:cNvCxnSpPr>
          <p:nvPr/>
        </p:nvCxnSpPr>
        <p:spPr>
          <a:xfrm rot="5400000">
            <a:off x="4266205" y="2213868"/>
            <a:ext cx="905068" cy="229950"/>
          </a:xfrm>
          <a:prstGeom prst="bentConnector4">
            <a:avLst>
              <a:gd name="adj1" fmla="val 9369"/>
              <a:gd name="adj2" fmla="val 1994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152E4286-4979-449A-8C85-AB518CB7AA35}"/>
              </a:ext>
            </a:extLst>
          </p:cNvPr>
          <p:cNvCxnSpPr>
            <a:stCxn id="143" idx="2"/>
            <a:endCxn id="72" idx="0"/>
          </p:cNvCxnSpPr>
          <p:nvPr/>
        </p:nvCxnSpPr>
        <p:spPr>
          <a:xfrm rot="5400000">
            <a:off x="3192977" y="-1396993"/>
            <a:ext cx="439348" cy="51766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F81DD2E5-FB7E-45C9-AC2B-466E888FB835}"/>
              </a:ext>
            </a:extLst>
          </p:cNvPr>
          <p:cNvCxnSpPr>
            <a:stCxn id="143" idx="2"/>
            <a:endCxn id="73" idx="0"/>
          </p:cNvCxnSpPr>
          <p:nvPr/>
        </p:nvCxnSpPr>
        <p:spPr>
          <a:xfrm rot="5400000">
            <a:off x="4167767" y="-422203"/>
            <a:ext cx="439348" cy="32271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39D86928-1FD9-4D74-A404-D04465A17CDE}"/>
              </a:ext>
            </a:extLst>
          </p:cNvPr>
          <p:cNvCxnSpPr>
            <a:cxnSpLocks/>
            <a:stCxn id="143" idx="2"/>
            <a:endCxn id="150" idx="0"/>
          </p:cNvCxnSpPr>
          <p:nvPr/>
        </p:nvCxnSpPr>
        <p:spPr>
          <a:xfrm rot="5400000">
            <a:off x="5197679" y="607709"/>
            <a:ext cx="439348" cy="11672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59118B66-F256-4450-8DCF-84DCD66A3B7B}"/>
              </a:ext>
            </a:extLst>
          </p:cNvPr>
          <p:cNvCxnSpPr>
            <a:cxnSpLocks/>
            <a:stCxn id="143" idx="2"/>
            <a:endCxn id="110" idx="0"/>
          </p:cNvCxnSpPr>
          <p:nvPr/>
        </p:nvCxnSpPr>
        <p:spPr>
          <a:xfrm rot="16200000" flipH="1">
            <a:off x="6230942" y="741721"/>
            <a:ext cx="449508" cy="9094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058B24CA-EDA0-42EC-84B2-AC2EB779F855}"/>
              </a:ext>
            </a:extLst>
          </p:cNvPr>
          <p:cNvCxnSpPr>
            <a:cxnSpLocks/>
            <a:stCxn id="143" idx="2"/>
            <a:endCxn id="75" idx="0"/>
          </p:cNvCxnSpPr>
          <p:nvPr/>
        </p:nvCxnSpPr>
        <p:spPr>
          <a:xfrm rot="16200000" flipH="1">
            <a:off x="7253289" y="-280626"/>
            <a:ext cx="439348" cy="29439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D9BB345D-5F7A-475E-B137-DA361FC36C74}"/>
              </a:ext>
            </a:extLst>
          </p:cNvPr>
          <p:cNvCxnSpPr>
            <a:cxnSpLocks/>
            <a:stCxn id="143" idx="2"/>
            <a:endCxn id="74" idx="0"/>
          </p:cNvCxnSpPr>
          <p:nvPr/>
        </p:nvCxnSpPr>
        <p:spPr>
          <a:xfrm rot="16200000" flipH="1">
            <a:off x="8292763" y="-1320100"/>
            <a:ext cx="439348" cy="50228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4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390</Words>
  <Application>Microsoft Office PowerPoint</Application>
  <PresentationFormat>와이드스크린</PresentationFormat>
  <Paragraphs>204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창주</dc:creator>
  <cp:lastModifiedBy>박 창주</cp:lastModifiedBy>
  <cp:revision>7</cp:revision>
  <dcterms:created xsi:type="dcterms:W3CDTF">2021-09-26T13:35:39Z</dcterms:created>
  <dcterms:modified xsi:type="dcterms:W3CDTF">2021-10-04T10:31:38Z</dcterms:modified>
</cp:coreProperties>
</file>