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1208" y="8845418"/>
            <a:ext cx="2769476" cy="11654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0165" y="5805088"/>
            <a:ext cx="7224857" cy="38526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7875" y="1026073"/>
            <a:ext cx="6863709" cy="9259641"/>
            <a:chOff x="10017875" y="1026073"/>
            <a:chExt cx="6863709" cy="925964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7875" y="1026073"/>
              <a:ext cx="6863709" cy="92596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80763" y="479274"/>
            <a:ext cx="719237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0" y="1138817"/>
            <a:ext cx="7796236" cy="1262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8533" y="2261289"/>
            <a:ext cx="16101110" cy="47619"/>
            <a:chOff x="1078533" y="2261289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533" y="2261289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214960"/>
            <a:ext cx="7012372" cy="4133469"/>
            <a:chOff x="9142857" y="3214960"/>
            <a:chExt cx="7012372" cy="41334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3214960"/>
              <a:ext cx="7012372" cy="4133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7343165"/>
            <a:ext cx="7012372" cy="2680812"/>
            <a:chOff x="9142857" y="7343165"/>
            <a:chExt cx="7012372" cy="2680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7343165"/>
              <a:ext cx="7012372" cy="26808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4248" y="6324007"/>
            <a:ext cx="3577971" cy="20917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8533" y="3214960"/>
            <a:ext cx="7892022" cy="2084685"/>
            <a:chOff x="1078533" y="3214960"/>
            <a:chExt cx="7892022" cy="2084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533" y="3214960"/>
              <a:ext cx="7892022" cy="20846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877" y="2426268"/>
            <a:ext cx="1627694" cy="639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2191" y="479274"/>
            <a:ext cx="1477774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1084" y="2061360"/>
            <a:ext cx="3376856" cy="12444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9333" y="6473078"/>
            <a:ext cx="2713333" cy="2933333"/>
            <a:chOff x="1089333" y="6473078"/>
            <a:chExt cx="2713333" cy="29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333" y="6473078"/>
              <a:ext cx="2713333" cy="29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5938" y="0"/>
            <a:ext cx="11083349" cy="5284397"/>
            <a:chOff x="4955938" y="0"/>
            <a:chExt cx="11083349" cy="52843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5938" y="0"/>
              <a:ext cx="11083349" cy="52843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5938" y="5270628"/>
            <a:ext cx="11083349" cy="4951706"/>
            <a:chOff x="4955938" y="5270628"/>
            <a:chExt cx="11083349" cy="4951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5938" y="5270628"/>
              <a:ext cx="11083349" cy="4951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2191" y="479274"/>
            <a:ext cx="1477774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5758" y="3852834"/>
            <a:ext cx="5936128" cy="24872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E4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9656" y="9196467"/>
            <a:ext cx="3288903" cy="286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1179" y="4121761"/>
            <a:ext cx="8623617" cy="2725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16451" y="4084911"/>
            <a:ext cx="1308546" cy="1333333"/>
            <a:chOff x="11816451" y="4084911"/>
            <a:chExt cx="1308546" cy="13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6451" y="4084911"/>
              <a:ext cx="1308546" cy="13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461" y="2088899"/>
            <a:ext cx="2858473" cy="124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2191" y="479274"/>
            <a:ext cx="1477774" cy="495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7637" y="2432329"/>
            <a:ext cx="451798" cy="4952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32328" y="2409010"/>
            <a:ext cx="500558" cy="4952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7953" y="2409010"/>
            <a:ext cx="502081" cy="4952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44677" y="2409010"/>
            <a:ext cx="505891" cy="4952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0777" y="2409010"/>
            <a:ext cx="501067" cy="4952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63988" y="2868476"/>
            <a:ext cx="1640308" cy="11872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58679" y="2868476"/>
            <a:ext cx="1567200" cy="8241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74304" y="2868476"/>
            <a:ext cx="1640308" cy="1187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71027" y="2882245"/>
            <a:ext cx="1491774" cy="11872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17127" y="2868476"/>
            <a:ext cx="1567200" cy="1187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2302" y="4238032"/>
            <a:ext cx="16101110" cy="47619"/>
            <a:chOff x="1092302" y="4238032"/>
            <a:chExt cx="16101110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01467" y="4546667"/>
            <a:ext cx="1105344" cy="5637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59905" y="4546667"/>
            <a:ext cx="1441183" cy="5637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77334" y="4546667"/>
            <a:ext cx="1101382" cy="3199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06001" y="4546667"/>
            <a:ext cx="1148009" cy="563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8857" y="6486894"/>
            <a:ext cx="3941152" cy="2511339"/>
            <a:chOff x="1098857" y="6486894"/>
            <a:chExt cx="3941152" cy="251133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8857" y="6486894"/>
              <a:ext cx="3941152" cy="251133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47770" y="2403220"/>
            <a:ext cx="600561" cy="59356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88447" y="2868476"/>
            <a:ext cx="1567200" cy="824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1084" y="2061360"/>
            <a:ext cx="3596402" cy="12444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2191" y="479274"/>
            <a:ext cx="1477774" cy="4952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6115" y="2307067"/>
            <a:ext cx="5047340" cy="92442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20267" y="2307067"/>
            <a:ext cx="3982732" cy="396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5678" y="4878187"/>
            <a:ext cx="16280037" cy="5407527"/>
            <a:chOff x="2005678" y="4878187"/>
            <a:chExt cx="16280037" cy="5407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678" y="4878187"/>
              <a:ext cx="16280037" cy="5407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2302" y="4238032"/>
            <a:ext cx="16101110" cy="47619"/>
            <a:chOff x="1092302" y="4238032"/>
            <a:chExt cx="16101110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302" y="4238032"/>
              <a:ext cx="16101110" cy="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05797" y="4996080"/>
            <a:ext cx="5177281" cy="3165218"/>
            <a:chOff x="12905797" y="4996080"/>
            <a:chExt cx="5177281" cy="31652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5797" y="4996080"/>
              <a:ext cx="5177281" cy="31652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2191" y="479274"/>
            <a:ext cx="1477774" cy="4952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528" y="1397249"/>
            <a:ext cx="2685669" cy="12444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488" y="1544547"/>
            <a:ext cx="5017881" cy="14526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2302" y="3081405"/>
            <a:ext cx="16101110" cy="47619"/>
            <a:chOff x="1092302" y="3081405"/>
            <a:chExt cx="16101110" cy="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302" y="3081405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9355" y="4092974"/>
            <a:ext cx="6171429" cy="4971429"/>
            <a:chOff x="859355" y="4092974"/>
            <a:chExt cx="6171429" cy="49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355" y="4092974"/>
              <a:ext cx="6171429" cy="49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2975" y="3922323"/>
            <a:ext cx="5314974" cy="5312731"/>
            <a:chOff x="7342975" y="3922323"/>
            <a:chExt cx="5314974" cy="5312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2975" y="3922323"/>
              <a:ext cx="5314974" cy="5312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6759" y="479274"/>
            <a:ext cx="553238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59" y="1138813"/>
            <a:ext cx="2685669" cy="12444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2302" y="2343905"/>
            <a:ext cx="16101110" cy="47619"/>
            <a:chOff x="1092302" y="2343905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302" y="2343905"/>
              <a:ext cx="16101110" cy="476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633560" y="429552"/>
            <a:ext cx="27552835" cy="11161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6763" y="479274"/>
            <a:ext cx="553238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0" y="1138817"/>
            <a:ext cx="3596402" cy="12444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8533" y="2426521"/>
            <a:ext cx="16101110" cy="47619"/>
            <a:chOff x="1078533" y="2426521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533" y="2426521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00955" y="2855766"/>
            <a:ext cx="3283805" cy="638151"/>
            <a:chOff x="7500955" y="2855766"/>
            <a:chExt cx="3283805" cy="638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0955" y="2855766"/>
              <a:ext cx="3283805" cy="638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2478" y="4665666"/>
            <a:ext cx="3283805" cy="638151"/>
            <a:chOff x="10172478" y="4665666"/>
            <a:chExt cx="3283805" cy="638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2478" y="4665666"/>
              <a:ext cx="3283805" cy="6381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50912" y="4665666"/>
            <a:ext cx="3283805" cy="638151"/>
            <a:chOff x="4850912" y="4665666"/>
            <a:chExt cx="3283805" cy="6381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0912" y="4665666"/>
              <a:ext cx="3283805" cy="6381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8343" y="4747550"/>
            <a:ext cx="1949206" cy="5649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58381" y="2922913"/>
            <a:ext cx="1949206" cy="5649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00432" y="4740187"/>
            <a:ext cx="1949206" cy="5575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84553" y="3997089"/>
            <a:ext cx="1384819" cy="188471"/>
            <a:chOff x="7084553" y="3997089"/>
            <a:chExt cx="1384819" cy="1884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060000">
              <a:off x="7084553" y="3997089"/>
              <a:ext cx="1384819" cy="1884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85945" y="4923268"/>
            <a:ext cx="1710613" cy="152423"/>
            <a:chOff x="8285945" y="4923268"/>
            <a:chExt cx="1710613" cy="1524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85945" y="4923268"/>
              <a:ext cx="1710613" cy="1524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99894" y="3997089"/>
            <a:ext cx="1384819" cy="188471"/>
            <a:chOff x="9699894" y="3997089"/>
            <a:chExt cx="1384819" cy="1884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060000">
              <a:off x="9699894" y="3997089"/>
              <a:ext cx="1384819" cy="1884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417481" y="4911280"/>
            <a:ext cx="19120677" cy="6599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6763" y="479274"/>
            <a:ext cx="553238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0" y="1138817"/>
            <a:ext cx="9031540" cy="1262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8533" y="2261289"/>
            <a:ext cx="16101110" cy="47619"/>
            <a:chOff x="1078533" y="2261289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533" y="2261289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4588" y="3190733"/>
            <a:ext cx="7922721" cy="3253329"/>
            <a:chOff x="1024588" y="3190733"/>
            <a:chExt cx="7922721" cy="32533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588" y="3190733"/>
              <a:ext cx="7922721" cy="32533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8572" y="3156448"/>
            <a:ext cx="2313771" cy="15976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223876" y="5246127"/>
            <a:ext cx="24993854" cy="6168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8874" y="2426271"/>
            <a:ext cx="1627693" cy="639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5239" y="479274"/>
            <a:ext cx="504758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0" y="1138817"/>
            <a:ext cx="7534642" cy="1262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8533" y="2261289"/>
            <a:ext cx="16101110" cy="47619"/>
            <a:chOff x="1078533" y="2261289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533" y="2261289"/>
              <a:ext cx="16101110" cy="476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306" y="2850028"/>
            <a:ext cx="10193354" cy="12552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169930" y="2172117"/>
            <a:ext cx="24993854" cy="57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18190" y="6843373"/>
            <a:ext cx="7384248" cy="3168220"/>
            <a:chOff x="8518190" y="6843373"/>
            <a:chExt cx="7384248" cy="3168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8190" y="6843373"/>
              <a:ext cx="7384248" cy="31682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14144" y="2172117"/>
            <a:ext cx="7428760" cy="57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28140" y="9445110"/>
            <a:ext cx="1199422" cy="6287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2820" y="6797660"/>
            <a:ext cx="1533212" cy="6597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8877" y="2426268"/>
            <a:ext cx="2932032" cy="639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80760" y="479274"/>
            <a:ext cx="719237" cy="4952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717" y="1138817"/>
            <a:ext cx="5925029" cy="1262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8533" y="2261289"/>
            <a:ext cx="16101110" cy="47619"/>
            <a:chOff x="1078533" y="2261289"/>
            <a:chExt cx="16101110" cy="476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533" y="2261289"/>
              <a:ext cx="16101110" cy="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7295" y="2837514"/>
            <a:ext cx="13871124" cy="6540855"/>
            <a:chOff x="2207295" y="2837514"/>
            <a:chExt cx="13871124" cy="6540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7295" y="2837514"/>
              <a:ext cx="13871124" cy="6540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2021-09-29T17:45:30Z</dcterms:created>
  <dcterms:modified xsi:type="dcterms:W3CDTF">2021-09-29T17:45:30Z</dcterms:modified>
</cp:coreProperties>
</file>