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9B8C-B7F7-4D4D-90D9-FF159D88763D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616C-FD9B-4419-A183-8B942468E50F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9B8C-B7F7-4D4D-90D9-FF159D88763D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616C-FD9B-4419-A183-8B942468E50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9B8C-B7F7-4D4D-90D9-FF159D88763D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616C-FD9B-4419-A183-8B942468E50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9B8C-B7F7-4D4D-90D9-FF159D88763D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616C-FD9B-4419-A183-8B942468E50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9B8C-B7F7-4D4D-90D9-FF159D88763D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616C-FD9B-4419-A183-8B942468E50F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9B8C-B7F7-4D4D-90D9-FF159D88763D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616C-FD9B-4419-A183-8B942468E50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9B8C-B7F7-4D4D-90D9-FF159D88763D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616C-FD9B-4419-A183-8B942468E50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9B8C-B7F7-4D4D-90D9-FF159D88763D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616C-FD9B-4419-A183-8B942468E50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9B8C-B7F7-4D4D-90D9-FF159D88763D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616C-FD9B-4419-A183-8B942468E50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9B8C-B7F7-4D4D-90D9-FF159D88763D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616C-FD9B-4419-A183-8B942468E50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ze ściętym i zaokrąglonym rogi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ójkąt prostokątny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9B8C-B7F7-4D4D-90D9-FF159D88763D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BB6616C-FD9B-4419-A183-8B942468E50F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10" name="Dowolny kształt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owolny kształt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699B8C-B7F7-4D4D-90D9-FF159D88763D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BB6616C-FD9B-4419-A183-8B942468E50F}" type="slidenum">
              <a:rPr lang="pl-PL" smtClean="0"/>
              <a:t>‹#›</a:t>
            </a:fld>
            <a:endParaRPr lang="pl-PL"/>
          </a:p>
        </p:txBody>
      </p:sp>
      <p:grpSp>
        <p:nvGrpSpPr>
          <p:cNvPr id="2" name="Grup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Dowolny kształt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Dowolny kształt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14348" y="3429000"/>
            <a:ext cx="7772400" cy="814392"/>
          </a:xfrm>
        </p:spPr>
        <p:txBody>
          <a:bodyPr>
            <a:noAutofit/>
          </a:bodyPr>
          <a:lstStyle/>
          <a:p>
            <a:pPr algn="ctr"/>
            <a:r>
              <a:rPr lang="pl-PL" sz="2800" i="1" dirty="0" smtClean="0"/>
              <a:t>Opracowanie systemu z aplikacją mobilną służącą do prowadzenia dziennika alergika</a:t>
            </a:r>
            <a:endParaRPr lang="pl-PL" sz="2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28728" y="2857496"/>
            <a:ext cx="6400800" cy="614370"/>
          </a:xfrm>
        </p:spPr>
        <p:txBody>
          <a:bodyPr>
            <a:normAutofit/>
          </a:bodyPr>
          <a:lstStyle/>
          <a:p>
            <a:pPr algn="ctr"/>
            <a:r>
              <a:rPr lang="pl-PL" b="1" i="1" dirty="0" smtClean="0"/>
              <a:t>Paweł Kiełbasa</a:t>
            </a:r>
            <a:endParaRPr lang="pl-PL" dirty="0"/>
          </a:p>
          <a:p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75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6000760" y="4857760"/>
            <a:ext cx="2980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Opiekun pracy dyplomowej:</a:t>
            </a:r>
          </a:p>
          <a:p>
            <a:pPr algn="ctr"/>
            <a:r>
              <a:rPr lang="pl-PL" b="1" dirty="0" smtClean="0"/>
              <a:t>d</a:t>
            </a:r>
            <a:r>
              <a:rPr lang="x-none" b="1" smtClean="0"/>
              <a:t>r </a:t>
            </a:r>
            <a:r>
              <a:rPr lang="x-none" b="1"/>
              <a:t>inż. Mariusz Bedla</a:t>
            </a:r>
            <a:endParaRPr lang="pl-PL" b="1" dirty="0"/>
          </a:p>
          <a:p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3857620" y="6357958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Kielce, 2022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2143108" y="4357694"/>
            <a:ext cx="545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Wydziału Elektrotechniki, Automatyki i Informatyki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28596" y="1000108"/>
            <a:ext cx="7758138" cy="115172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b="1" i="1" dirty="0" err="1" smtClean="0"/>
              <a:t>Add</a:t>
            </a:r>
            <a:r>
              <a:rPr lang="pl-PL" b="1" i="1" dirty="0" smtClean="0"/>
              <a:t> </a:t>
            </a:r>
            <a:r>
              <a:rPr lang="pl-PL" b="1" i="1" dirty="0" err="1" smtClean="0"/>
              <a:t>Food</a:t>
            </a:r>
            <a:r>
              <a:rPr lang="pl-PL" b="1" i="1" dirty="0" smtClean="0"/>
              <a:t> </a:t>
            </a:r>
            <a:r>
              <a:rPr lang="pl-PL" b="1" i="1" dirty="0" smtClean="0"/>
              <a:t>oraz </a:t>
            </a:r>
            <a:r>
              <a:rPr lang="pl-PL" b="1" i="1" dirty="0" err="1" smtClean="0"/>
              <a:t>Add</a:t>
            </a:r>
            <a:r>
              <a:rPr lang="pl-PL" b="1" i="1" dirty="0" smtClean="0"/>
              <a:t> </a:t>
            </a:r>
            <a:r>
              <a:rPr lang="pl-PL" b="1" i="1" dirty="0" err="1" smtClean="0"/>
              <a:t>Contact</a:t>
            </a:r>
            <a:endParaRPr lang="pl-PL" b="1" i="1" dirty="0" smtClean="0"/>
          </a:p>
          <a:p>
            <a:pPr>
              <a:buNone/>
            </a:pPr>
            <a:r>
              <a:rPr lang="pl-PL" sz="1300" b="1" dirty="0" smtClean="0"/>
              <a:t>Dodawanie pozycji do listy jedzenia lub kontaktu odbywa się poprzez kliknięcie w przycisk znajdujący się w prawym górnym rogu. </a:t>
            </a:r>
            <a:r>
              <a:rPr lang="pl-PL" sz="1300" dirty="0" smtClean="0"/>
              <a:t> Następnie ukazuje się okno z wyborem typu pozycji, polem tekstowym oraz przyciskiem dodającym pozycję do ulubionych. Po uzupełnieniu danych  należy kliknąć przycisk „</a:t>
            </a:r>
            <a:r>
              <a:rPr lang="pl-PL" sz="1300" dirty="0" err="1" smtClean="0"/>
              <a:t>Add</a:t>
            </a:r>
            <a:r>
              <a:rPr lang="pl-PL" sz="1300" dirty="0" smtClean="0"/>
              <a:t>”, a pozycja zostanie dodana do listy.</a:t>
            </a:r>
            <a:endParaRPr lang="pl-PL" sz="1300" dirty="0" smtClean="0"/>
          </a:p>
          <a:p>
            <a:endParaRPr lang="pl-PL" sz="1500" dirty="0"/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143116"/>
            <a:ext cx="2458731" cy="422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4286256"/>
            <a:ext cx="2000264" cy="2188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2143116"/>
            <a:ext cx="243742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2000240"/>
            <a:ext cx="195443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28596" y="1000108"/>
            <a:ext cx="7758138" cy="1151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b="1" i="1" dirty="0" err="1" smtClean="0"/>
              <a:t>Calendar</a:t>
            </a:r>
            <a:endParaRPr lang="pl-PL" b="1" i="1" dirty="0" smtClean="0"/>
          </a:p>
          <a:p>
            <a:pPr>
              <a:buNone/>
            </a:pPr>
            <a:r>
              <a:rPr lang="pl-PL" sz="1300" b="1" dirty="0" smtClean="0"/>
              <a:t>Główny fragment aplikacji to plan dnia, zawiera w sobie </a:t>
            </a:r>
            <a:r>
              <a:rPr lang="pl-PL" sz="1300" b="1" dirty="0" err="1" smtClean="0"/>
              <a:t>date</a:t>
            </a:r>
            <a:r>
              <a:rPr lang="pl-PL" sz="1300" b="1" dirty="0" smtClean="0"/>
              <a:t>, oraz wiersze do niego przypisane w danej godzinie.</a:t>
            </a:r>
            <a:r>
              <a:rPr lang="pl-PL" sz="1300" dirty="0" smtClean="0"/>
              <a:t> </a:t>
            </a:r>
            <a:r>
              <a:rPr lang="pl-PL" sz="1300" dirty="0" err="1" smtClean="0"/>
              <a:t>Date</a:t>
            </a:r>
            <a:r>
              <a:rPr lang="pl-PL" sz="1300" dirty="0" smtClean="0"/>
              <a:t> można zmieniać klikając w test zawierający </a:t>
            </a:r>
            <a:r>
              <a:rPr lang="pl-PL" sz="1300" dirty="0" err="1" smtClean="0"/>
              <a:t>date</a:t>
            </a:r>
            <a:r>
              <a:rPr lang="pl-PL" sz="1300" dirty="0" smtClean="0"/>
              <a:t>. Po kliknięciu w przycisk zostajemy przeniesieni do fragmentu tworzącego wiersz.</a:t>
            </a:r>
            <a:endParaRPr lang="pl-PL" sz="1300" dirty="0" smtClean="0"/>
          </a:p>
          <a:p>
            <a:endParaRPr lang="pl-PL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28596" y="1000108"/>
            <a:ext cx="7758138" cy="115172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l-PL" b="1" i="1" dirty="0" err="1" smtClean="0"/>
              <a:t>Allergies</a:t>
            </a:r>
            <a:endParaRPr lang="pl-PL" b="1" i="1" dirty="0" smtClean="0"/>
          </a:p>
          <a:p>
            <a:pPr>
              <a:buNone/>
            </a:pPr>
            <a:r>
              <a:rPr lang="pl-PL" sz="1300" b="1" dirty="0" smtClean="0"/>
              <a:t>Dodatkową funkcjonalnością jest lista alergii do której mogą zostać dodane wybrane wiersze. </a:t>
            </a:r>
            <a:r>
              <a:rPr lang="pl-PL" sz="1300" dirty="0" smtClean="0"/>
              <a:t>Po dodaniu pozycji do alergii, istnieje możliwość dodania komentarza, który pełni funkcję pomocniczą, w przypadku ponownego kontaktu z alergenem. Listę można sortować według typów pozycji. Po kliknięciu w pozycje, następuje przeniesienie do fragmentu zawierającego wszystkie informacje. Usunięcie alergii odbywa się poprzek kliknięcie w ikonę kosza.</a:t>
            </a:r>
            <a:endParaRPr lang="pl-PL" sz="1300" dirty="0" smtClean="0"/>
          </a:p>
          <a:p>
            <a:endParaRPr lang="pl-PL" sz="15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16"/>
            <a:ext cx="2643640" cy="454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3" y="2143116"/>
            <a:ext cx="2572759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2143116"/>
            <a:ext cx="2601280" cy="4515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28596" y="857232"/>
            <a:ext cx="7758138" cy="115172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l-PL" b="1" i="1" dirty="0" smtClean="0"/>
              <a:t>Profile</a:t>
            </a:r>
          </a:p>
          <a:p>
            <a:pPr>
              <a:buNone/>
            </a:pPr>
            <a:r>
              <a:rPr lang="pl-PL" sz="1300" b="1" dirty="0" smtClean="0"/>
              <a:t>Ostatnią częścią aplikacji jest fragment zawierający informacje o zalogowanym użytkowniku. </a:t>
            </a:r>
            <a:r>
              <a:rPr lang="pl-PL" sz="1300" dirty="0" smtClean="0"/>
              <a:t>W profilu możemy  zmieniać podstawowe dane takie jak hasło, email lub numer telefonu. Nie mam możliwości zmiany nazwy użytkownika ponieważ jest ona przypisana na stałe do konta. W lewym dolnym rogu odnajdziemy liczbę wierszy w poszczególnych listach, natomiast w prawym górnym rogu umieszczony został przycisk służący do wylogowania z aplikacji.</a:t>
            </a:r>
          </a:p>
          <a:p>
            <a:endParaRPr lang="pl-PL" sz="15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00240"/>
            <a:ext cx="2723656" cy="47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28596" y="857232"/>
            <a:ext cx="7758138" cy="1151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b="1" i="1" dirty="0" smtClean="0"/>
              <a:t>Ikony </a:t>
            </a:r>
          </a:p>
          <a:p>
            <a:pPr>
              <a:buNone/>
            </a:pPr>
            <a:r>
              <a:rPr lang="pl-PL" sz="1300" dirty="0" smtClean="0"/>
              <a:t>W aplikacji zostały użyte ikony, wspomagające rozpoznanie użytkownikowi aktualny stan aplikacji.  Wyświetlane są zależnie od stanu aplikacji.</a:t>
            </a:r>
          </a:p>
          <a:p>
            <a:endParaRPr lang="pl-PL" sz="15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1857364"/>
            <a:ext cx="2500330" cy="43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1857364"/>
            <a:ext cx="2512255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1857364"/>
            <a:ext cx="2484671" cy="4348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785818"/>
          </a:xfrm>
        </p:spPr>
        <p:txBody>
          <a:bodyPr>
            <a:noAutofit/>
          </a:bodyPr>
          <a:lstStyle/>
          <a:p>
            <a:r>
              <a:rPr lang="x-none" sz="3200" b="1" smtClean="0">
                <a:solidFill>
                  <a:schemeClr val="tx1"/>
                </a:solidFill>
              </a:rPr>
              <a:t>SPIS  TREŚCI</a:t>
            </a:r>
            <a:r>
              <a:rPr lang="pl-PL" sz="3200" b="1" dirty="0" smtClean="0">
                <a:solidFill>
                  <a:schemeClr val="tx1"/>
                </a:solidFill>
              </a:rPr>
              <a:t/>
            </a:r>
            <a:br>
              <a:rPr lang="pl-PL" sz="3200" b="1" dirty="0" smtClean="0">
                <a:solidFill>
                  <a:schemeClr val="tx1"/>
                </a:solidFill>
              </a:rPr>
            </a:br>
            <a:endParaRPr lang="pl-PL" sz="3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8596" y="857232"/>
            <a:ext cx="8258204" cy="546736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l-PL" dirty="0" smtClean="0"/>
              <a:t> </a:t>
            </a:r>
          </a:p>
          <a:p>
            <a:pPr>
              <a:buNone/>
            </a:pPr>
            <a:r>
              <a:rPr lang="pl-PL" b="1" dirty="0" smtClean="0"/>
              <a:t>1. </a:t>
            </a:r>
            <a:r>
              <a:rPr lang="pl-PL" b="1" dirty="0" smtClean="0"/>
              <a:t>WSTĘP							</a:t>
            </a:r>
            <a:r>
              <a:rPr lang="pl-PL" b="1" dirty="0" smtClean="0"/>
              <a:t>	</a:t>
            </a:r>
            <a:r>
              <a:rPr lang="pl-PL" b="1" dirty="0" smtClean="0"/>
              <a:t>11</a:t>
            </a:r>
            <a:endParaRPr lang="pl-PL" b="1" dirty="0" smtClean="0"/>
          </a:p>
          <a:p>
            <a:pPr>
              <a:buNone/>
            </a:pPr>
            <a:r>
              <a:rPr lang="pl-PL" dirty="0" smtClean="0"/>
              <a:t>	</a:t>
            </a:r>
            <a:r>
              <a:rPr lang="x-none" smtClean="0"/>
              <a:t>1.1</a:t>
            </a:r>
            <a:r>
              <a:rPr lang="x-none" smtClean="0"/>
              <a:t>. Motywacja - problem </a:t>
            </a:r>
            <a:r>
              <a:rPr lang="x-none" smtClean="0"/>
              <a:t>alergii </a:t>
            </a:r>
            <a:r>
              <a:rPr lang="pl-PL" dirty="0" smtClean="0"/>
              <a:t>					</a:t>
            </a:r>
            <a:r>
              <a:rPr lang="x-none" smtClean="0"/>
              <a:t>	</a:t>
            </a:r>
            <a:r>
              <a:rPr lang="pl-PL" dirty="0" smtClean="0"/>
              <a:t>11</a:t>
            </a:r>
          </a:p>
          <a:p>
            <a:pPr>
              <a:buNone/>
            </a:pPr>
            <a:r>
              <a:rPr lang="pl-PL" dirty="0" smtClean="0"/>
              <a:t>	1.2.  Aplikacje mobilne 						11</a:t>
            </a:r>
            <a:endParaRPr lang="pl-PL" b="1" dirty="0" smtClean="0"/>
          </a:p>
          <a:p>
            <a:pPr>
              <a:buNone/>
            </a:pPr>
            <a:r>
              <a:rPr lang="pl-PL" dirty="0" smtClean="0"/>
              <a:t>	1.3</a:t>
            </a:r>
            <a:r>
              <a:rPr lang="pl-PL" dirty="0" smtClean="0"/>
              <a:t>.  Cel </a:t>
            </a:r>
            <a:r>
              <a:rPr lang="pl-PL" dirty="0" smtClean="0"/>
              <a:t>pracy 						</a:t>
            </a:r>
            <a:r>
              <a:rPr lang="pl-PL" dirty="0" smtClean="0"/>
              <a:t>	13</a:t>
            </a:r>
            <a:endParaRPr lang="pl-PL" b="1" dirty="0" smtClean="0"/>
          </a:p>
          <a:p>
            <a:pPr>
              <a:buNone/>
            </a:pPr>
            <a:r>
              <a:rPr lang="x-none" b="1" smtClean="0"/>
              <a:t>2. APLIKACJE O </a:t>
            </a:r>
            <a:r>
              <a:rPr lang="x-none" b="1" smtClean="0"/>
              <a:t>PODOBNEJ </a:t>
            </a:r>
            <a:r>
              <a:rPr lang="x-none" b="1" smtClean="0"/>
              <a:t>TEMATYCE</a:t>
            </a:r>
            <a:r>
              <a:rPr lang="pl-PL" b="1" dirty="0" smtClean="0"/>
              <a:t> </a:t>
            </a:r>
            <a:r>
              <a:rPr lang="pl-PL" dirty="0" smtClean="0"/>
              <a:t>				</a:t>
            </a:r>
            <a:r>
              <a:rPr lang="x-none" smtClean="0"/>
              <a:t>	</a:t>
            </a:r>
            <a:r>
              <a:rPr lang="pl-PL" b="1" dirty="0" smtClean="0"/>
              <a:t>15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2</a:t>
            </a:r>
            <a:r>
              <a:rPr lang="x-none" smtClean="0"/>
              <a:t>.1. </a:t>
            </a:r>
            <a:r>
              <a:rPr lang="pl-PL" dirty="0" smtClean="0"/>
              <a:t>Dziennik alergika </a:t>
            </a:r>
            <a:r>
              <a:rPr lang="pl-PL" dirty="0" smtClean="0"/>
              <a:t>					</a:t>
            </a:r>
            <a:r>
              <a:rPr lang="x-none" smtClean="0"/>
              <a:t>	</a:t>
            </a:r>
            <a:r>
              <a:rPr lang="pl-PL" dirty="0" smtClean="0"/>
              <a:t>14</a:t>
            </a:r>
          </a:p>
          <a:p>
            <a:pPr>
              <a:buNone/>
            </a:pPr>
            <a:r>
              <a:rPr lang="pl-PL" dirty="0" smtClean="0"/>
              <a:t>	2.2</a:t>
            </a:r>
            <a:r>
              <a:rPr lang="pl-PL" dirty="0" smtClean="0"/>
              <a:t>.  Apsik</a:t>
            </a:r>
            <a:r>
              <a:rPr lang="pl-PL" dirty="0" smtClean="0"/>
              <a:t>!  						</a:t>
            </a:r>
            <a:r>
              <a:rPr lang="pl-PL" dirty="0" smtClean="0"/>
              <a:t>	16</a:t>
            </a:r>
            <a:endParaRPr lang="pl-PL" b="1" dirty="0" smtClean="0"/>
          </a:p>
          <a:p>
            <a:pPr>
              <a:buNone/>
            </a:pPr>
            <a:r>
              <a:rPr lang="pl-PL" dirty="0" smtClean="0"/>
              <a:t>	2.3</a:t>
            </a:r>
            <a:r>
              <a:rPr lang="pl-PL" dirty="0" smtClean="0"/>
              <a:t>.  </a:t>
            </a:r>
            <a:r>
              <a:rPr lang="pl-PL" dirty="0" smtClean="0"/>
              <a:t>Alergia 						</a:t>
            </a:r>
            <a:r>
              <a:rPr lang="pl-PL" dirty="0" smtClean="0"/>
              <a:t>	18</a:t>
            </a:r>
            <a:endParaRPr lang="pl-PL" b="1" dirty="0" smtClean="0"/>
          </a:p>
          <a:p>
            <a:pPr>
              <a:buNone/>
            </a:pPr>
            <a:r>
              <a:rPr lang="pl-PL" b="1" dirty="0" smtClean="0"/>
              <a:t>3. PROJEKT </a:t>
            </a:r>
            <a:r>
              <a:rPr lang="pl-PL" b="1" dirty="0" smtClean="0"/>
              <a:t>SYSTEMU						</a:t>
            </a:r>
            <a:r>
              <a:rPr lang="pl-PL" b="1" dirty="0" smtClean="0"/>
              <a:t>	19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smtClean="0"/>
              <a:t>3</a:t>
            </a:r>
            <a:r>
              <a:rPr lang="x-none" smtClean="0"/>
              <a:t>.1</a:t>
            </a:r>
            <a:r>
              <a:rPr lang="x-none" smtClean="0"/>
              <a:t>. </a:t>
            </a:r>
            <a:r>
              <a:rPr lang="pl-PL" dirty="0" smtClean="0"/>
              <a:t>Technologie 						</a:t>
            </a:r>
            <a:r>
              <a:rPr lang="x-none" smtClean="0"/>
              <a:t>	</a:t>
            </a:r>
            <a:r>
              <a:rPr lang="pl-PL" dirty="0" smtClean="0"/>
              <a:t>19</a:t>
            </a:r>
          </a:p>
          <a:p>
            <a:pPr>
              <a:buNone/>
            </a:pPr>
            <a:r>
              <a:rPr lang="pl-PL" dirty="0" smtClean="0"/>
              <a:t>	3.2</a:t>
            </a:r>
            <a:r>
              <a:rPr lang="pl-PL" dirty="0" smtClean="0"/>
              <a:t>.  Budowa systemu </a:t>
            </a:r>
            <a:r>
              <a:rPr lang="pl-PL" dirty="0" smtClean="0"/>
              <a:t>					</a:t>
            </a:r>
            <a:r>
              <a:rPr lang="pl-PL" dirty="0" smtClean="0"/>
              <a:t>	20</a:t>
            </a:r>
            <a:endParaRPr lang="pl-PL" b="1" dirty="0" smtClean="0"/>
          </a:p>
          <a:p>
            <a:pPr>
              <a:buNone/>
            </a:pPr>
            <a:r>
              <a:rPr lang="pl-PL" dirty="0" smtClean="0"/>
              <a:t>	3.3</a:t>
            </a:r>
            <a:r>
              <a:rPr lang="pl-PL" dirty="0" smtClean="0"/>
              <a:t>.  Baza </a:t>
            </a:r>
            <a:r>
              <a:rPr lang="pl-PL" dirty="0" smtClean="0"/>
              <a:t>danych 						</a:t>
            </a:r>
            <a:r>
              <a:rPr lang="pl-PL" dirty="0" smtClean="0"/>
              <a:t>	21</a:t>
            </a:r>
            <a:endParaRPr lang="pl-PL" b="1" dirty="0" smtClean="0"/>
          </a:p>
          <a:p>
            <a:pPr>
              <a:buNone/>
            </a:pPr>
            <a:r>
              <a:rPr lang="pl-PL" b="1" dirty="0" smtClean="0"/>
              <a:t>4. IMPLEMENTACJA </a:t>
            </a:r>
            <a:r>
              <a:rPr lang="pl-PL" b="1" dirty="0" smtClean="0"/>
              <a:t>SYSTEMU </a:t>
            </a:r>
            <a:r>
              <a:rPr lang="pl-PL" dirty="0" smtClean="0"/>
              <a:t>					</a:t>
            </a:r>
            <a:r>
              <a:rPr lang="pl-PL" b="1" dirty="0" smtClean="0"/>
              <a:t>	23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smtClean="0"/>
              <a:t>4</a:t>
            </a:r>
            <a:r>
              <a:rPr lang="x-none" smtClean="0"/>
              <a:t>.1</a:t>
            </a:r>
            <a:r>
              <a:rPr lang="x-none" smtClean="0"/>
              <a:t>. </a:t>
            </a:r>
            <a:r>
              <a:rPr lang="pl-PL" dirty="0" smtClean="0"/>
              <a:t>Zarządzanie </a:t>
            </a:r>
            <a:r>
              <a:rPr lang="pl-PL" dirty="0" smtClean="0"/>
              <a:t>danymi 					</a:t>
            </a:r>
            <a:r>
              <a:rPr lang="x-none" smtClean="0"/>
              <a:t>	</a:t>
            </a:r>
            <a:r>
              <a:rPr lang="pl-PL" dirty="0" smtClean="0"/>
              <a:t>23</a:t>
            </a:r>
          </a:p>
          <a:p>
            <a:pPr>
              <a:buNone/>
            </a:pPr>
            <a:r>
              <a:rPr lang="pl-PL" dirty="0" smtClean="0"/>
              <a:t>	4.2.  </a:t>
            </a:r>
            <a:r>
              <a:rPr lang="pl-PL" dirty="0" smtClean="0"/>
              <a:t>Logika biznesowa </a:t>
            </a:r>
            <a:r>
              <a:rPr lang="pl-PL" dirty="0" smtClean="0"/>
              <a:t>					</a:t>
            </a:r>
            <a:r>
              <a:rPr lang="pl-PL" dirty="0" smtClean="0"/>
              <a:t>	24</a:t>
            </a:r>
            <a:endParaRPr lang="pl-PL" b="1" dirty="0" smtClean="0"/>
          </a:p>
          <a:p>
            <a:pPr>
              <a:buNone/>
            </a:pPr>
            <a:r>
              <a:rPr lang="pl-PL" dirty="0" smtClean="0"/>
              <a:t>	4.3.  </a:t>
            </a:r>
            <a:r>
              <a:rPr lang="pl-PL" dirty="0" smtClean="0"/>
              <a:t>Implementacja Graficznego Interfejsu Użytkownika </a:t>
            </a:r>
            <a:r>
              <a:rPr lang="pl-PL" dirty="0" smtClean="0"/>
              <a:t>		</a:t>
            </a:r>
            <a:r>
              <a:rPr lang="pl-PL" dirty="0" smtClean="0"/>
              <a:t>	26</a:t>
            </a:r>
            <a:endParaRPr lang="pl-PL" b="1" dirty="0" smtClean="0"/>
          </a:p>
          <a:p>
            <a:pPr>
              <a:buNone/>
            </a:pPr>
            <a:r>
              <a:rPr lang="pl-PL" dirty="0" smtClean="0"/>
              <a:t>	4.4.  </a:t>
            </a:r>
            <a:r>
              <a:rPr lang="pl-PL" dirty="0" smtClean="0"/>
              <a:t>Testowanie </a:t>
            </a:r>
            <a:r>
              <a:rPr lang="pl-PL" dirty="0" smtClean="0"/>
              <a:t>						</a:t>
            </a:r>
            <a:r>
              <a:rPr lang="pl-PL" dirty="0" smtClean="0"/>
              <a:t>	28</a:t>
            </a:r>
            <a:endParaRPr lang="pl-PL" b="1" dirty="0" smtClean="0"/>
          </a:p>
          <a:p>
            <a:pPr>
              <a:buNone/>
            </a:pPr>
            <a:r>
              <a:rPr lang="pl-PL" b="1" dirty="0" smtClean="0"/>
              <a:t>6. </a:t>
            </a:r>
            <a:r>
              <a:rPr lang="pl-PL" b="1" dirty="0" smtClean="0"/>
              <a:t>PODSUMOWANIE </a:t>
            </a:r>
            <a:r>
              <a:rPr lang="pl-PL" dirty="0" smtClean="0"/>
              <a:t>						</a:t>
            </a:r>
            <a:r>
              <a:rPr lang="pl-PL" b="1" dirty="0" smtClean="0"/>
              <a:t>	</a:t>
            </a:r>
            <a:r>
              <a:rPr lang="pl-PL" b="1" dirty="0" smtClean="0"/>
              <a:t>30</a:t>
            </a:r>
            <a:endParaRPr lang="pl-PL" b="1" dirty="0" smtClean="0"/>
          </a:p>
          <a:p>
            <a:pPr>
              <a:buNone/>
            </a:pPr>
            <a:r>
              <a:rPr lang="pl-PL" b="1" dirty="0" smtClean="0"/>
              <a:t>BIBLIOGRAFIA						</a:t>
            </a:r>
            <a:r>
              <a:rPr lang="pl-PL" dirty="0" smtClean="0"/>
              <a:t>	</a:t>
            </a:r>
            <a:r>
              <a:rPr lang="pl-PL" b="1" dirty="0" smtClean="0"/>
              <a:t>32</a:t>
            </a:r>
            <a:endParaRPr lang="pl-PL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tx1"/>
                </a:solidFill>
              </a:rPr>
              <a:t>Cel Pracy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158" y="1928802"/>
            <a:ext cx="4186238" cy="515225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l-PL" dirty="0" smtClean="0"/>
              <a:t>	</a:t>
            </a:r>
            <a:r>
              <a:rPr lang="pl-PL" dirty="0" smtClean="0"/>
              <a:t>	</a:t>
            </a:r>
            <a:r>
              <a:rPr lang="pl-PL" sz="2900" dirty="0" smtClean="0"/>
              <a:t>Celem </a:t>
            </a:r>
            <a:r>
              <a:rPr lang="pl-PL" sz="2900" dirty="0" smtClean="0"/>
              <a:t>pracy jest </a:t>
            </a:r>
            <a:r>
              <a:rPr lang="pl-PL" sz="2900" b="1" dirty="0" smtClean="0"/>
              <a:t>zaprojektowanie oraz stworzenie aplikacji mobilnej, umożliwiającej użytkownikowi prowadzenia elektronicznego dzienniczka alergika</a:t>
            </a:r>
            <a:r>
              <a:rPr lang="pl-PL" sz="2900" dirty="0" smtClean="0"/>
              <a:t>, w którym może on zapisywać zjadane przez niego posiłki, przekąski, a następnie wprowadzanie ich do planu dnia o dowolnej godzinie i w dowolnym miejscu. </a:t>
            </a:r>
            <a:endParaRPr lang="pl-PL" sz="2900" dirty="0" smtClean="0"/>
          </a:p>
          <a:p>
            <a:pPr>
              <a:buNone/>
            </a:pPr>
            <a:r>
              <a:rPr lang="pl-PL" sz="2900" dirty="0" smtClean="0"/>
              <a:t>	</a:t>
            </a:r>
            <a:r>
              <a:rPr lang="pl-PL" sz="2900" dirty="0" smtClean="0"/>
              <a:t>	Ponieważ </a:t>
            </a:r>
            <a:r>
              <a:rPr lang="pl-PL" sz="2900" dirty="0" smtClean="0"/>
              <a:t>problem alergii nie ogranicza się tylko do spożywanych posiłków, </a:t>
            </a:r>
            <a:r>
              <a:rPr lang="pl-PL" sz="2900" b="1" dirty="0" smtClean="0"/>
              <a:t>aplikacja pozwala na dodawanie zapisów w postaci chemii, zwierząt i roślin</a:t>
            </a:r>
            <a:r>
              <a:rPr lang="pl-PL" sz="2900" dirty="0" smtClean="0"/>
              <a:t>, z jakimi użytkownik miał kontakt. Zapis ten wykonujemy identycznie jak poprzedni</a:t>
            </a:r>
            <a:r>
              <a:rPr lang="pl-PL" sz="2900" dirty="0" smtClean="0"/>
              <a:t>.</a:t>
            </a:r>
          </a:p>
          <a:p>
            <a:pPr>
              <a:buNone/>
            </a:pPr>
            <a:r>
              <a:rPr lang="pl-PL" sz="2900" dirty="0" smtClean="0"/>
              <a:t>	</a:t>
            </a:r>
            <a:r>
              <a:rPr lang="pl-PL" sz="2900" dirty="0" smtClean="0"/>
              <a:t>	Dodatkową </a:t>
            </a:r>
            <a:r>
              <a:rPr lang="pl-PL" sz="2900" dirty="0" smtClean="0"/>
              <a:t>funkcjonalnością </a:t>
            </a:r>
            <a:r>
              <a:rPr lang="pl-PL" sz="2900" dirty="0" smtClean="0"/>
              <a:t>aplikacji </a:t>
            </a:r>
            <a:r>
              <a:rPr lang="pl-PL" sz="2900" dirty="0" smtClean="0"/>
              <a:t>jest </a:t>
            </a:r>
            <a:r>
              <a:rPr lang="pl-PL" sz="2900" b="1" dirty="0" smtClean="0"/>
              <a:t>możliwość dodawania wybranych zapisów do listy alergii,</a:t>
            </a:r>
            <a:r>
              <a:rPr lang="pl-PL" sz="2900" dirty="0" smtClean="0"/>
              <a:t> dzięki czemu użytkownik ma możliwość sprawdzenia uczulające go elementy. Za pomocą wprowadzonego  filtrowania danych z ww. listy wzrasta szybkość  wyszukiwania elementów. Jest to bardzo istotny dodatek, ponieważ w przypadkach zagrażających życiu ogromną wagę ma czas reakcji, często przed wystąpieniem objawów.</a:t>
            </a:r>
            <a:endParaRPr lang="pl-PL" sz="2900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endParaRPr lang="pl-PL" dirty="0"/>
          </a:p>
        </p:txBody>
      </p:sp>
      <p:pic>
        <p:nvPicPr>
          <p:cNvPr id="26629" name="Picture 5" descr="C:\Users\ja\Desktop\Allergy Dia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1404898"/>
            <a:ext cx="2826089" cy="50244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Aplikacje o podobnej tematyce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186766" cy="1151725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„Dziennik Alergika”</a:t>
            </a:r>
          </a:p>
          <a:p>
            <a:pPr>
              <a:buNone/>
            </a:pPr>
            <a:r>
              <a:rPr lang="pl-PL" sz="1200" dirty="0" smtClean="0"/>
              <a:t>Aplikacja „Dziennik Alergika” zaprojektowana została z myślą o osobach, które narażone są na działanie alergenów wziewnych. Umożliwia ona zapisu symptomów alergicznych danego dnia. Zawiera w sobie mapę pylenia poszczególnych alergenów na w wybranym regionie kraju. </a:t>
            </a:r>
            <a:endParaRPr lang="pl-PL" sz="12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000372"/>
            <a:ext cx="1767041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3000372"/>
            <a:ext cx="175383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3000372"/>
            <a:ext cx="174891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72330" y="3000372"/>
            <a:ext cx="1736482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Aplikacje o podobnej tematyce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186766" cy="1151725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„Apsik!”</a:t>
            </a:r>
          </a:p>
          <a:p>
            <a:pPr>
              <a:buNone/>
            </a:pPr>
            <a:r>
              <a:rPr lang="pl-PL" sz="1200" dirty="0" smtClean="0"/>
              <a:t>Jedną z popularniejszych aplikacji tego typu jest aplikacja o nazwie „Apsik!”. </a:t>
            </a:r>
            <a:r>
              <a:rPr lang="pl-PL" sz="1200" dirty="0" smtClean="0"/>
              <a:t>Oferuje ona więcej możliwości w porównaniu do poprzedniej </a:t>
            </a:r>
            <a:r>
              <a:rPr lang="pl-PL" sz="1200" dirty="0" smtClean="0"/>
              <a:t>aplikacji, między innymi Kalendarz pyleń, Mapę pyleń oraz Dziennik. </a:t>
            </a:r>
            <a:endParaRPr lang="pl-PL" sz="12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143248"/>
            <a:ext cx="1502819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3143248"/>
            <a:ext cx="1500198" cy="314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3143248"/>
            <a:ext cx="1500198" cy="314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2330" y="3143248"/>
            <a:ext cx="1478529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Allergy Diary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00034" y="1928803"/>
            <a:ext cx="8429684" cy="1285883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Logowanie oraz Rejestracja</a:t>
            </a:r>
          </a:p>
          <a:p>
            <a:pPr>
              <a:buNone/>
            </a:pPr>
            <a:r>
              <a:rPr lang="pl-PL" sz="1200" dirty="0" smtClean="0"/>
              <a:t>System logowania oraz rejestracji został zaprojektowany, aby umożliwić zarządzanie dziennikiem z więcej niż jednego urządzenia. Jest to również w pewien sposób zabezpieczenie naszych danych, które przechowywane są w globalnej bazie danych. Dzięki temu po zniszczeniu urządzenia, wszystkie dane można przywrócić po zalogowaniu się.</a:t>
            </a:r>
            <a:endParaRPr lang="pl-PL" sz="12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143248"/>
            <a:ext cx="1929709" cy="3338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3143248"/>
            <a:ext cx="1954261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28596" y="1142984"/>
            <a:ext cx="7758138" cy="115172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pl-PL" b="1" i="1" dirty="0" err="1" smtClean="0"/>
              <a:t>Food</a:t>
            </a:r>
            <a:endParaRPr lang="pl-PL" b="1" i="1" dirty="0" smtClean="0"/>
          </a:p>
          <a:p>
            <a:pPr>
              <a:buNone/>
            </a:pPr>
            <a:r>
              <a:rPr lang="pl-PL" sz="1300" b="1" dirty="0" smtClean="0"/>
              <a:t>Jest to jedna z dwóch podstawowych części aplikacji</a:t>
            </a:r>
            <a:r>
              <a:rPr lang="pl-PL" sz="1300" dirty="0" smtClean="0"/>
              <a:t>, </a:t>
            </a:r>
            <a:r>
              <a:rPr lang="pl-PL" sz="1300" b="1" dirty="0" smtClean="0"/>
              <a:t>zawiera w sobie listy posiłków, przekąsek oraz składników</a:t>
            </a:r>
            <a:r>
              <a:rPr lang="pl-PL" sz="1300" dirty="0" smtClean="0"/>
              <a:t>.  Zapisywane wiersze zostają dodane do listy i wyświetlane są w kolejności ich dodania.</a:t>
            </a:r>
          </a:p>
          <a:p>
            <a:pPr>
              <a:buNone/>
            </a:pPr>
            <a:r>
              <a:rPr lang="pl-PL" sz="1300" dirty="0" smtClean="0"/>
              <a:t>Natomiast kliknięcie w wybrany wiersz powoduje otworzenie okna z właściwościami</a:t>
            </a:r>
            <a:r>
              <a:rPr lang="pl-PL" sz="1300" dirty="0" smtClean="0"/>
              <a:t>.</a:t>
            </a:r>
          </a:p>
          <a:p>
            <a:endParaRPr lang="pl-PL" sz="15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14554"/>
            <a:ext cx="2311811" cy="401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214554"/>
            <a:ext cx="230370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2214554"/>
            <a:ext cx="2317076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28596" y="1000108"/>
            <a:ext cx="7758138" cy="1151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b="1" i="1" dirty="0" err="1" smtClean="0"/>
              <a:t>Contact</a:t>
            </a:r>
            <a:endParaRPr lang="pl-PL" b="1" i="1" dirty="0" smtClean="0"/>
          </a:p>
          <a:p>
            <a:pPr>
              <a:buNone/>
            </a:pPr>
            <a:r>
              <a:rPr lang="pl-PL" sz="1300" b="1" dirty="0" smtClean="0"/>
              <a:t>Druga podstawowa część aplikacji, która zawiera listy zwierząt, roślin oraz chemii z którą użytkownik miał kontakt</a:t>
            </a:r>
            <a:r>
              <a:rPr lang="pl-PL" sz="1300" dirty="0" smtClean="0"/>
              <a:t>.  Działanie tego fragmentu aplikacji wygląda tak samo jak w wyżej wymienionej części .</a:t>
            </a:r>
            <a:endParaRPr lang="pl-PL" sz="1300" dirty="0" smtClean="0"/>
          </a:p>
          <a:p>
            <a:endParaRPr lang="pl-PL" sz="15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2566993" cy="443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1" y="2143116"/>
            <a:ext cx="257332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2143116"/>
            <a:ext cx="2554491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28596" y="857232"/>
            <a:ext cx="8358246" cy="10715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1500" dirty="0" smtClean="0"/>
              <a:t>Okno z właściwościami wierszy, zawiera ono wszystkie informacje na temat wybranej z listy pozycji. Istnieje tu możliwość edytowania wierszy, usuwania, dodawania do listy alergii oraz dodawania do listy ulubionych.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857364"/>
            <a:ext cx="2683874" cy="464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837916"/>
            <a:ext cx="2698818" cy="466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pływ">
  <a:themeElements>
    <a:clrScheme name="Przepły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rzepły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rzepły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826</TotalTime>
  <Words>546</Words>
  <Application>Microsoft Office PowerPoint</Application>
  <PresentationFormat>Pokaz na ekranie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Przepływ</vt:lpstr>
      <vt:lpstr>Opracowanie systemu z aplikacją mobilną służącą do prowadzenia dziennika alergika</vt:lpstr>
      <vt:lpstr>SPIS  TREŚCI </vt:lpstr>
      <vt:lpstr>Cel Pracy</vt:lpstr>
      <vt:lpstr>Aplikacje o podobnej tematyce</vt:lpstr>
      <vt:lpstr>Aplikacje o podobnej tematyce</vt:lpstr>
      <vt:lpstr>Allergy Diary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Kiełbasa Paweł</dc:title>
  <dc:creator>ja</dc:creator>
  <cp:lastModifiedBy>ja</cp:lastModifiedBy>
  <cp:revision>65</cp:revision>
  <dcterms:created xsi:type="dcterms:W3CDTF">2022-01-17T11:00:27Z</dcterms:created>
  <dcterms:modified xsi:type="dcterms:W3CDTF">2022-01-18T00:47:22Z</dcterms:modified>
</cp:coreProperties>
</file>