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699B8C-B7F7-4D4D-90D9-FF159D88763D}" type="datetimeFigureOut">
              <a:rPr lang="pl-PL" smtClean="0"/>
              <a:pPr/>
              <a:t>18.01.2022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B6616C-FD9B-4419-A183-8B942468E50F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34332/google-play-app-installs-per-year/" TargetMode="External"/><Relationship Id="rId2" Type="http://schemas.openxmlformats.org/officeDocument/2006/relationships/hyperlink" Target="https://www.statista.com/statistics/330695/number-of-smartphone-users-worldwid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14348" y="3429000"/>
            <a:ext cx="7772400" cy="814392"/>
          </a:xfrm>
        </p:spPr>
        <p:txBody>
          <a:bodyPr>
            <a:noAutofit/>
          </a:bodyPr>
          <a:lstStyle/>
          <a:p>
            <a:pPr algn="ctr"/>
            <a:r>
              <a:rPr lang="pl-PL" sz="2800" i="1" dirty="0" smtClean="0"/>
              <a:t>Opracowanie systemu z aplikacją mobilną służącą do prowadzenia dziennika alergika</a:t>
            </a:r>
            <a:endParaRPr lang="pl-PL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28728" y="2857496"/>
            <a:ext cx="6400800" cy="614370"/>
          </a:xfrm>
        </p:spPr>
        <p:txBody>
          <a:bodyPr>
            <a:normAutofit/>
          </a:bodyPr>
          <a:lstStyle/>
          <a:p>
            <a:pPr algn="ctr"/>
            <a:r>
              <a:rPr lang="pl-PL" b="1" i="1" dirty="0" smtClean="0"/>
              <a:t>Paweł Kiełbasa</a:t>
            </a:r>
            <a:endParaRPr lang="pl-PL" dirty="0"/>
          </a:p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7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6000760" y="4857760"/>
            <a:ext cx="2980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Opiekun pracy dyplomowej:</a:t>
            </a:r>
          </a:p>
          <a:p>
            <a:pPr algn="ctr"/>
            <a:r>
              <a:rPr lang="pl-PL" b="1" dirty="0" smtClean="0"/>
              <a:t>d</a:t>
            </a:r>
            <a:r>
              <a:rPr lang="x-none" b="1" smtClean="0"/>
              <a:t>r </a:t>
            </a:r>
            <a:r>
              <a:rPr lang="x-none" b="1"/>
              <a:t>inż. Mariusz Bedla</a:t>
            </a:r>
            <a:endParaRPr lang="pl-PL" b="1" dirty="0"/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857620" y="635795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Kielce, 2022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143108" y="4357694"/>
            <a:ext cx="545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Wydziału Elektrotechniki, Automatyki i Informatyki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b="1" i="1" dirty="0" err="1" smtClean="0"/>
              <a:t>Add</a:t>
            </a:r>
            <a:r>
              <a:rPr lang="pl-PL" b="1" i="1" dirty="0" smtClean="0"/>
              <a:t> </a:t>
            </a:r>
            <a:r>
              <a:rPr lang="pl-PL" b="1" i="1" dirty="0" err="1" smtClean="0"/>
              <a:t>Food</a:t>
            </a:r>
            <a:r>
              <a:rPr lang="pl-PL" b="1" i="1" dirty="0" smtClean="0"/>
              <a:t> oraz </a:t>
            </a:r>
            <a:r>
              <a:rPr lang="pl-PL" b="1" i="1" dirty="0" err="1" smtClean="0"/>
              <a:t>Add</a:t>
            </a:r>
            <a:r>
              <a:rPr lang="pl-PL" b="1" i="1" dirty="0" smtClean="0"/>
              <a:t> </a:t>
            </a:r>
            <a:r>
              <a:rPr lang="pl-PL" b="1" i="1" dirty="0" err="1" smtClean="0"/>
              <a:t>Contact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Dodawanie pozycji do listy jedzenia lub kontaktu odbywa się poprzez kliknięcie w przycisk znajdujący się w prawym górnym rogu. </a:t>
            </a:r>
            <a:r>
              <a:rPr lang="pl-PL" sz="1300" dirty="0" smtClean="0"/>
              <a:t> Następnie ukazuje się okno z wyborem typu pozycji, polem tekstowym oraz przyciskiem dodającym pozycję do ulubionych. Po uzupełnieniu danych  należy kliknąć przycisk „</a:t>
            </a:r>
            <a:r>
              <a:rPr lang="pl-PL" sz="1300" dirty="0" err="1" smtClean="0"/>
              <a:t>Add</a:t>
            </a:r>
            <a:r>
              <a:rPr lang="pl-PL" sz="1300" dirty="0" smtClean="0"/>
              <a:t>”, a pozycja zostanie dodana do listy.</a:t>
            </a:r>
          </a:p>
          <a:p>
            <a:endParaRPr lang="pl-PL" sz="1500" dirty="0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2458731" cy="42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286256"/>
            <a:ext cx="2000264" cy="218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143116"/>
            <a:ext cx="243742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2000240"/>
            <a:ext cx="195443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8762164" y="648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10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err="1" smtClean="0"/>
              <a:t>Calendar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Główny fragment aplikacji to plan dnia, zawiera w sobie </a:t>
            </a:r>
            <a:r>
              <a:rPr lang="pl-PL" sz="1300" b="1" dirty="0" err="1" smtClean="0"/>
              <a:t>date</a:t>
            </a:r>
            <a:r>
              <a:rPr lang="pl-PL" sz="1300" b="1" dirty="0" smtClean="0"/>
              <a:t>, oraz wiersze do niego przypisane w danej godzinie.</a:t>
            </a:r>
            <a:r>
              <a:rPr lang="pl-PL" sz="1300" dirty="0" smtClean="0"/>
              <a:t> </a:t>
            </a:r>
            <a:r>
              <a:rPr lang="pl-PL" sz="1300" dirty="0" err="1" smtClean="0"/>
              <a:t>Date</a:t>
            </a:r>
            <a:r>
              <a:rPr lang="pl-PL" sz="1300" dirty="0" smtClean="0"/>
              <a:t> można zmieniać klikając w test zawierający </a:t>
            </a:r>
            <a:r>
              <a:rPr lang="pl-PL" sz="1300" dirty="0" err="1" smtClean="0"/>
              <a:t>date</a:t>
            </a:r>
            <a:r>
              <a:rPr lang="pl-PL" sz="1300" dirty="0" smtClean="0"/>
              <a:t>. Po kliknięciu w przycisk zostajemy przeniesieni do fragmentu tworzącego wiersz.</a:t>
            </a:r>
          </a:p>
          <a:p>
            <a:endParaRPr lang="pl-PL" sz="15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2506534" cy="435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14554"/>
            <a:ext cx="2499764" cy="435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8815064" y="648866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11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b="1" i="1" dirty="0" err="1" smtClean="0"/>
              <a:t>Allergies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Dodatkową funkcjonalnością jest lista alergii do której mogą zostać dodane wybrane wiersze. </a:t>
            </a:r>
            <a:r>
              <a:rPr lang="pl-PL" sz="1300" dirty="0" smtClean="0"/>
              <a:t>Po dodaniu pozycji do alergii, istnieje możliwość dodania komentarza, który pełni funkcję pomocniczą, w przypadku ponownego kontaktu z alergenem. Listę można sortować według typów pozycji. Po kliknięciu w pozycje, następuje przeniesienie do fragmentu zawierającego wszystkie informacje. Usunięcie alergii odbywa się poprzek kliknięcie w ikonę kosza.</a:t>
            </a:r>
          </a:p>
          <a:p>
            <a:endParaRPr lang="pl-PL" sz="15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2643640" cy="454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3" y="2143116"/>
            <a:ext cx="257275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143116"/>
            <a:ext cx="2601280" cy="451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8774988" y="64886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12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7758138" cy="115172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b="1" i="1" dirty="0" smtClean="0"/>
              <a:t>Profile</a:t>
            </a:r>
          </a:p>
          <a:p>
            <a:pPr>
              <a:buNone/>
            </a:pPr>
            <a:r>
              <a:rPr lang="pl-PL" sz="1300" b="1" dirty="0" smtClean="0"/>
              <a:t>Ostatnią częścią aplikacji jest fragment zawierający informacje o zalogowanym użytkowniku. </a:t>
            </a:r>
            <a:r>
              <a:rPr lang="pl-PL" sz="1300" dirty="0" smtClean="0"/>
              <a:t>W profilu możemy  zmieniać podstawowe dane takie jak hasło, email lub numer telefonu. Nie mam możliwości zmiany nazwy użytkownika ponieważ jest ona przypisana na stałe do konta. W lewym dolnym rogu odnajdziemy liczbę wierszy w poszczególnych listach, natomiast w prawym górnym rogu umieszczony został przycisk służący do wylogowania z aplikacji.</a:t>
            </a:r>
          </a:p>
          <a:p>
            <a:endParaRPr lang="pl-PL" sz="15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2723656" cy="47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7253" y="2000240"/>
            <a:ext cx="267089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8783645" y="6488668"/>
            <a:ext cx="36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13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smtClean="0"/>
              <a:t>Ikony </a:t>
            </a:r>
          </a:p>
          <a:p>
            <a:pPr>
              <a:buNone/>
            </a:pPr>
            <a:r>
              <a:rPr lang="pl-PL" sz="1300" dirty="0" smtClean="0"/>
              <a:t>W aplikacji zostały użyte ikony, wspomagające rozpoznanie użytkownikowi aktualny stan aplikacji.  Wyświetlane są zależnie od stanu aplikacji.</a:t>
            </a:r>
          </a:p>
          <a:p>
            <a:endParaRPr lang="pl-PL" sz="15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1857364"/>
            <a:ext cx="2500330" cy="43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857364"/>
            <a:ext cx="251225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1857364"/>
            <a:ext cx="2484671" cy="434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8765370" y="648866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14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472518" cy="143747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Po zapoznaniu się z obecnie dostępnym aplikacjami oraz wymaganiami alergików, stworzona została aplikacja która oferuje rozwiązania niedostępne dotychczas. Wszystkie założenia zostały zrealizowane. </a:t>
            </a:r>
            <a:endParaRPr lang="pl-PL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786190"/>
            <a:ext cx="5173444" cy="227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pole tekstowe 6"/>
          <p:cNvSpPr txBox="1"/>
          <p:nvPr/>
        </p:nvSpPr>
        <p:spPr>
          <a:xfrm>
            <a:off x="8781593" y="6488668"/>
            <a:ext cx="36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15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543956" cy="44348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/>
              <a:t>1.  </a:t>
            </a:r>
            <a:r>
              <a:rPr lang="pl-PL" dirty="0" err="1" smtClean="0"/>
              <a:t>Statista</a:t>
            </a:r>
            <a:r>
              <a:rPr lang="pl-PL" dirty="0" smtClean="0"/>
              <a:t> [dostęp: 12 grudnia 2022]</a:t>
            </a:r>
          </a:p>
          <a:p>
            <a:pPr>
              <a:buNone/>
            </a:pPr>
            <a:r>
              <a:rPr lang="pl-PL" u="sng" dirty="0" smtClean="0">
                <a:hlinkClick r:id="rId2"/>
              </a:rPr>
              <a:t>https://</a:t>
            </a:r>
            <a:r>
              <a:rPr lang="pl-PL" u="sng" dirty="0" smtClean="0">
                <a:hlinkClick r:id="rId2"/>
              </a:rPr>
              <a:t>www.statista.com/statistics/330695/number-of-smartphone-users-worldwide</a:t>
            </a:r>
            <a:r>
              <a:rPr lang="pl-PL" u="sng" dirty="0" smtClean="0">
                <a:hlinkClick r:id="rId2"/>
              </a:rPr>
              <a:t>/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2.  </a:t>
            </a:r>
            <a:r>
              <a:rPr lang="pl-PL" dirty="0" err="1" smtClean="0"/>
              <a:t>Statista</a:t>
            </a:r>
            <a:r>
              <a:rPr lang="pl-PL" dirty="0" smtClean="0"/>
              <a:t> [dostęp: 12 grudnia 2022]</a:t>
            </a:r>
          </a:p>
          <a:p>
            <a:pPr>
              <a:buNone/>
            </a:pPr>
            <a:r>
              <a:rPr lang="pl-PL" dirty="0" smtClean="0">
                <a:hlinkClick r:id="rId3"/>
              </a:rPr>
              <a:t>https</a:t>
            </a:r>
            <a:r>
              <a:rPr lang="pl-PL" dirty="0" smtClean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www.statista.com/statistics/734332/google-play-app-installs-per-year/</a:t>
            </a:r>
            <a:endParaRPr lang="pl-PL" dirty="0" smtClean="0"/>
          </a:p>
          <a:p>
            <a:pPr>
              <a:buNone/>
            </a:pPr>
            <a:r>
              <a:rPr lang="pl-PL" u="sng" dirty="0" smtClean="0"/>
              <a:t>3. </a:t>
            </a:r>
            <a:r>
              <a:rPr lang="pl-PL" dirty="0" err="1" smtClean="0"/>
              <a:t>Muntenescu</a:t>
            </a:r>
            <a:r>
              <a:rPr lang="pl-PL" dirty="0" smtClean="0"/>
              <a:t> </a:t>
            </a:r>
            <a:r>
              <a:rPr lang="pl-PL" dirty="0" err="1" smtClean="0"/>
              <a:t>Florina</a:t>
            </a:r>
            <a:r>
              <a:rPr lang="pl-PL" dirty="0" smtClean="0"/>
              <a:t>, </a:t>
            </a:r>
            <a:r>
              <a:rPr lang="pl-PL" i="1" dirty="0" smtClean="0"/>
              <a:t>Android </a:t>
            </a:r>
            <a:r>
              <a:rPr lang="pl-PL" i="1" dirty="0" err="1" smtClean="0"/>
              <a:t>Architecture</a:t>
            </a:r>
            <a:r>
              <a:rPr lang="pl-PL" i="1" dirty="0" smtClean="0"/>
              <a:t> </a:t>
            </a:r>
            <a:r>
              <a:rPr lang="pl-PL" i="1" dirty="0" err="1" smtClean="0"/>
              <a:t>Patterns</a:t>
            </a:r>
            <a:r>
              <a:rPr lang="pl-PL" i="1" dirty="0" smtClean="0"/>
              <a:t> Part 2: </a:t>
            </a:r>
            <a:r>
              <a:rPr lang="pl-PL" i="1" dirty="0" err="1" smtClean="0"/>
              <a:t>Model-View-Presenter</a:t>
            </a:r>
            <a:r>
              <a:rPr lang="pl-PL" i="1" dirty="0" smtClean="0"/>
              <a:t> </a:t>
            </a:r>
            <a:r>
              <a:rPr lang="pl-PL" dirty="0" smtClean="0"/>
              <a:t>[</a:t>
            </a:r>
            <a:r>
              <a:rPr lang="pl-PL" dirty="0" smtClean="0"/>
              <a:t>dostęp </a:t>
            </a:r>
            <a:r>
              <a:rPr lang="pl-PL" dirty="0" smtClean="0"/>
              <a:t>12 </a:t>
            </a:r>
            <a:r>
              <a:rPr lang="pl-PL" dirty="0" smtClean="0"/>
              <a:t>grudnia </a:t>
            </a:r>
            <a:r>
              <a:rPr lang="pl-PL" dirty="0" smtClean="0"/>
              <a:t>2022]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https://</a:t>
            </a:r>
            <a:r>
              <a:rPr lang="pl-PL" dirty="0" smtClean="0"/>
              <a:t>medium.com/upday-devs/android-architecture-p</a:t>
            </a:r>
          </a:p>
          <a:p>
            <a:pPr>
              <a:buNone/>
            </a:pPr>
            <a:r>
              <a:rPr lang="pl-PL" dirty="0" smtClean="0"/>
              <a:t>atterns-part-2-model-viewpresenter-8a6faaae14a5</a:t>
            </a:r>
          </a:p>
          <a:p>
            <a:pPr>
              <a:buNone/>
            </a:pPr>
            <a:r>
              <a:rPr lang="pl-PL" dirty="0" smtClean="0"/>
              <a:t>4.</a:t>
            </a:r>
            <a:r>
              <a:rPr lang="pl-PL" dirty="0" smtClean="0"/>
              <a:t> Griffiths, Down, </a:t>
            </a:r>
            <a:r>
              <a:rPr lang="pl-PL" i="1" dirty="0" smtClean="0"/>
              <a:t>Android: programowanie aplikacji</a:t>
            </a:r>
            <a:r>
              <a:rPr lang="pl-PL" dirty="0" smtClean="0"/>
              <a:t>, Gliwice, Helion, 2016, </a:t>
            </a:r>
            <a:r>
              <a:rPr lang="pl-PL" dirty="0" smtClean="0"/>
              <a:t>ISBN978-83-283-2063-5 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785818"/>
          </a:xfrm>
        </p:spPr>
        <p:txBody>
          <a:bodyPr>
            <a:noAutofit/>
          </a:bodyPr>
          <a:lstStyle/>
          <a:p>
            <a:r>
              <a:rPr lang="x-none" sz="3200" b="1" smtClean="0">
                <a:solidFill>
                  <a:schemeClr val="tx1"/>
                </a:solidFill>
              </a:rPr>
              <a:t>SPIS  TREŚCI</a:t>
            </a:r>
            <a:r>
              <a:rPr lang="pl-PL" sz="3200" b="1" dirty="0" smtClean="0">
                <a:solidFill>
                  <a:schemeClr val="tx1"/>
                </a:solidFill>
              </a:rPr>
              <a:t/>
            </a:r>
            <a:br>
              <a:rPr lang="pl-PL" sz="3200" b="1" dirty="0" smtClean="0">
                <a:solidFill>
                  <a:schemeClr val="tx1"/>
                </a:solidFill>
              </a:rPr>
            </a:br>
            <a:endParaRPr lang="pl-PL" sz="3200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1643050"/>
            <a:ext cx="8258204" cy="54673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dirty="0" smtClean="0"/>
              <a:t> </a:t>
            </a:r>
          </a:p>
          <a:p>
            <a:pPr>
              <a:buNone/>
            </a:pPr>
            <a:r>
              <a:rPr lang="pl-PL" b="1" dirty="0" smtClean="0"/>
              <a:t>1. WSTĘP								11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x-none" smtClean="0"/>
              <a:t>1.1. Motywacja - problem alergii </a:t>
            </a:r>
            <a:r>
              <a:rPr lang="pl-PL" dirty="0" smtClean="0"/>
              <a:t>					</a:t>
            </a:r>
            <a:r>
              <a:rPr lang="x-none" smtClean="0"/>
              <a:t>	</a:t>
            </a:r>
            <a:r>
              <a:rPr lang="pl-PL" dirty="0" smtClean="0"/>
              <a:t>11</a:t>
            </a:r>
          </a:p>
          <a:p>
            <a:pPr>
              <a:buNone/>
            </a:pPr>
            <a:r>
              <a:rPr lang="pl-PL" dirty="0" smtClean="0"/>
              <a:t>	1.2.  Aplikacje mobilne 						11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1.3.  Cel pracy 							13</a:t>
            </a:r>
            <a:endParaRPr lang="pl-PL" b="1" dirty="0" smtClean="0"/>
          </a:p>
          <a:p>
            <a:pPr>
              <a:buNone/>
            </a:pPr>
            <a:r>
              <a:rPr lang="x-none" b="1" smtClean="0"/>
              <a:t>2. APLIKACJE O PODOBNEJ TEMATYCE</a:t>
            </a:r>
            <a:r>
              <a:rPr lang="pl-PL" b="1" dirty="0" smtClean="0"/>
              <a:t> </a:t>
            </a:r>
            <a:r>
              <a:rPr lang="pl-PL" dirty="0" smtClean="0"/>
              <a:t>				</a:t>
            </a:r>
            <a:r>
              <a:rPr lang="x-none" smtClean="0"/>
              <a:t>	</a:t>
            </a:r>
            <a:r>
              <a:rPr lang="pl-PL" b="1" dirty="0" smtClean="0"/>
              <a:t>15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	2</a:t>
            </a:r>
            <a:r>
              <a:rPr lang="x-none" smtClean="0"/>
              <a:t>.1. </a:t>
            </a:r>
            <a:r>
              <a:rPr lang="pl-PL" dirty="0" smtClean="0"/>
              <a:t>Dziennik alergika 					</a:t>
            </a:r>
            <a:r>
              <a:rPr lang="x-none" smtClean="0"/>
              <a:t>	</a:t>
            </a:r>
            <a:r>
              <a:rPr lang="pl-PL" dirty="0" smtClean="0"/>
              <a:t>14</a:t>
            </a:r>
          </a:p>
          <a:p>
            <a:pPr>
              <a:buNone/>
            </a:pPr>
            <a:r>
              <a:rPr lang="pl-PL" dirty="0" smtClean="0"/>
              <a:t>	2.2.  Apsik!  							16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2.3.  Alergia 							18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3. PROJEKT SYSTEMU							19</a:t>
            </a:r>
          </a:p>
          <a:p>
            <a:pPr>
              <a:buNone/>
            </a:pPr>
            <a:r>
              <a:rPr lang="pl-PL" dirty="0" smtClean="0"/>
              <a:t>	3</a:t>
            </a:r>
            <a:r>
              <a:rPr lang="x-none" smtClean="0"/>
              <a:t>.1. </a:t>
            </a:r>
            <a:r>
              <a:rPr lang="pl-PL" dirty="0" smtClean="0"/>
              <a:t>Technologie 						</a:t>
            </a:r>
            <a:r>
              <a:rPr lang="x-none" smtClean="0"/>
              <a:t>	</a:t>
            </a:r>
            <a:r>
              <a:rPr lang="pl-PL" dirty="0" smtClean="0"/>
              <a:t>19</a:t>
            </a:r>
          </a:p>
          <a:p>
            <a:pPr>
              <a:buNone/>
            </a:pPr>
            <a:r>
              <a:rPr lang="pl-PL" dirty="0" smtClean="0"/>
              <a:t>	3.2.  Budowa systemu 						20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3.3.  Baza danych 							21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4. IMPLEMENTACJA SYSTEMU </a:t>
            </a:r>
            <a:r>
              <a:rPr lang="pl-PL" dirty="0" smtClean="0"/>
              <a:t>					</a:t>
            </a:r>
            <a:r>
              <a:rPr lang="pl-PL" b="1" dirty="0" smtClean="0"/>
              <a:t>	23</a:t>
            </a:r>
          </a:p>
          <a:p>
            <a:pPr>
              <a:buNone/>
            </a:pPr>
            <a:r>
              <a:rPr lang="pl-PL" dirty="0" smtClean="0"/>
              <a:t>	4</a:t>
            </a:r>
            <a:r>
              <a:rPr lang="x-none" smtClean="0"/>
              <a:t>.1. </a:t>
            </a:r>
            <a:r>
              <a:rPr lang="pl-PL" dirty="0" smtClean="0"/>
              <a:t>Zarządzanie danymi 					</a:t>
            </a:r>
            <a:r>
              <a:rPr lang="x-none" smtClean="0"/>
              <a:t>	</a:t>
            </a:r>
            <a:r>
              <a:rPr lang="pl-PL" dirty="0" smtClean="0"/>
              <a:t>23</a:t>
            </a:r>
          </a:p>
          <a:p>
            <a:pPr>
              <a:buNone/>
            </a:pPr>
            <a:r>
              <a:rPr lang="pl-PL" dirty="0" smtClean="0"/>
              <a:t>	4.2.  Logika biznesowa 						24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4.3.  Implementacja Graficznego Interfejsu Użytkownika 			26</a:t>
            </a:r>
            <a:endParaRPr lang="pl-PL" b="1" dirty="0" smtClean="0"/>
          </a:p>
          <a:p>
            <a:pPr>
              <a:buNone/>
            </a:pPr>
            <a:r>
              <a:rPr lang="pl-PL" dirty="0" smtClean="0"/>
              <a:t>	4.4.  Testowanie 							28</a:t>
            </a:r>
            <a:endParaRPr lang="pl-PL" b="1" dirty="0" smtClean="0"/>
          </a:p>
          <a:p>
            <a:pPr>
              <a:buNone/>
            </a:pPr>
            <a:r>
              <a:rPr lang="pl-PL" b="1" dirty="0" smtClean="0"/>
              <a:t>6. PODSUMOWANIE </a:t>
            </a:r>
            <a:r>
              <a:rPr lang="pl-PL" dirty="0" smtClean="0"/>
              <a:t>						</a:t>
            </a:r>
            <a:r>
              <a:rPr lang="pl-PL" b="1" dirty="0" smtClean="0"/>
              <a:t>	30</a:t>
            </a:r>
          </a:p>
          <a:p>
            <a:pPr>
              <a:buNone/>
            </a:pPr>
            <a:r>
              <a:rPr lang="pl-PL" b="1" dirty="0" smtClean="0"/>
              <a:t>BIBLIOGRAFIA						</a:t>
            </a:r>
            <a:r>
              <a:rPr lang="pl-PL" dirty="0" smtClean="0"/>
              <a:t>	</a:t>
            </a:r>
            <a:r>
              <a:rPr lang="pl-PL" b="1" dirty="0" smtClean="0"/>
              <a:t>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chemeClr val="tx1"/>
                </a:solidFill>
              </a:rPr>
              <a:t>Cel Pracy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158" y="1928802"/>
            <a:ext cx="4186238" cy="515225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l-PL" dirty="0" smtClean="0"/>
              <a:t>		</a:t>
            </a:r>
            <a:r>
              <a:rPr lang="pl-PL" sz="2900" dirty="0" smtClean="0"/>
              <a:t>Celem pracy jest </a:t>
            </a:r>
            <a:r>
              <a:rPr lang="pl-PL" sz="2900" b="1" dirty="0" smtClean="0"/>
              <a:t>zaprojektowanie oraz stworzenie aplikacji mobilnej, umożliwiającej użytkownikowi prowadzenia elektronicznego dzienniczka alergika</a:t>
            </a:r>
            <a:r>
              <a:rPr lang="pl-PL" sz="2900" dirty="0" smtClean="0"/>
              <a:t>, w którym może on zapisywać zjadane przez niego posiłki, przekąski, a następnie wprowadzanie ich do planu dnia o dowolnej godzinie i w dowolnym miejscu. </a:t>
            </a:r>
          </a:p>
          <a:p>
            <a:pPr>
              <a:buNone/>
            </a:pPr>
            <a:r>
              <a:rPr lang="pl-PL" sz="2900" dirty="0" smtClean="0"/>
              <a:t>		Ponieważ problem alergii nie ogranicza się tylko do spożywanych posiłków, </a:t>
            </a:r>
            <a:r>
              <a:rPr lang="pl-PL" sz="2900" b="1" dirty="0" smtClean="0"/>
              <a:t>aplikacja pozwala na dodawanie zapisów w postaci chemii, zwierząt i roślin</a:t>
            </a:r>
            <a:r>
              <a:rPr lang="pl-PL" sz="2900" dirty="0" smtClean="0"/>
              <a:t>, z jakimi użytkownik miał kontakt. Zapis ten wykonujemy identycznie jak poprzedni.</a:t>
            </a:r>
          </a:p>
          <a:p>
            <a:pPr>
              <a:buNone/>
            </a:pPr>
            <a:r>
              <a:rPr lang="pl-PL" sz="2900" dirty="0" smtClean="0"/>
              <a:t>		Dodatkową funkcjonalnością aplikacji jest </a:t>
            </a:r>
            <a:r>
              <a:rPr lang="pl-PL" sz="2900" b="1" dirty="0" smtClean="0"/>
              <a:t>możliwość dodawania wybranych zapisów do listy alergii,</a:t>
            </a:r>
            <a:r>
              <a:rPr lang="pl-PL" sz="2900" dirty="0" smtClean="0"/>
              <a:t> dzięki czemu użytkownik ma możliwość sprawdzenia uczulające go elementy. Za pomocą wprowadzonego  filtrowania danych z ww. listy wzrasta szybkość  wyszukiwania elementów. Jest to bardzo istotny dodatek, ponieważ w przypadkach zagrażających życiu ogromną wagę ma czas reakcji, często przed wystąpieniem objawów.</a:t>
            </a:r>
            <a:endParaRPr lang="pl-PL" sz="29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pl-PL" dirty="0"/>
          </a:p>
        </p:txBody>
      </p:sp>
      <p:pic>
        <p:nvPicPr>
          <p:cNvPr id="26629" name="Picture 5" descr="C:\Users\ja\Desktop\Allergy Dia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404898"/>
            <a:ext cx="2826089" cy="5024498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8853536" y="6488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3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Aplikacje o podobnej tematyce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86766" cy="115172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„Dziennik Alergika”</a:t>
            </a:r>
          </a:p>
          <a:p>
            <a:pPr>
              <a:buNone/>
            </a:pPr>
            <a:r>
              <a:rPr lang="pl-PL" sz="1200" dirty="0" smtClean="0"/>
              <a:t>Aplikacja „Dziennik Alergika” zaprojektowana została z myślą o osobach, które narażone są na działanie alergenów wziewnych. Umożliwia ona zapisu symptomów alergicznych danego dnia. Zawiera w sobie mapę pylenia poszczególnych alergenów na w wybranym regionie kraju. </a:t>
            </a:r>
            <a:endParaRPr lang="pl-PL" sz="1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000372"/>
            <a:ext cx="1767041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000372"/>
            <a:ext cx="175383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3000372"/>
            <a:ext cx="17489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3000372"/>
            <a:ext cx="1736482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8837506" y="6488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4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Aplikacje o podobnej tematyce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86766" cy="1151725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„Apsik!”</a:t>
            </a:r>
          </a:p>
          <a:p>
            <a:pPr>
              <a:buNone/>
            </a:pPr>
            <a:r>
              <a:rPr lang="pl-PL" sz="1200" dirty="0" smtClean="0"/>
              <a:t>Jedną z popularniejszych aplikacji tego typu jest aplikacja o nazwie „Apsik!”. Oferuje ona więcej możliwości w porównaniu do poprzedniej aplikacji, między innymi Kalendarz pyleń, Mapę pyleń oraz Dziennik. </a:t>
            </a:r>
            <a:endParaRPr lang="pl-PL" sz="12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143248"/>
            <a:ext cx="150281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3143248"/>
            <a:ext cx="1500198" cy="314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143248"/>
            <a:ext cx="1500198" cy="31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143248"/>
            <a:ext cx="1478529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pole tekstowe 7"/>
          <p:cNvSpPr txBox="1"/>
          <p:nvPr/>
        </p:nvSpPr>
        <p:spPr>
          <a:xfrm>
            <a:off x="8850330" y="64886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5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Allergy Diary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34" y="1928803"/>
            <a:ext cx="8429684" cy="128588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Logowanie oraz Rejestracja</a:t>
            </a:r>
          </a:p>
          <a:p>
            <a:pPr>
              <a:buNone/>
            </a:pPr>
            <a:r>
              <a:rPr lang="pl-PL" sz="1200" dirty="0" smtClean="0"/>
              <a:t>System logowania oraz rejestracji został zaprojektowany, aby umożliwić zarządzanie dziennikiem z więcej niż jednego urządzenia. Jest to również w pewien sposób zabezpieczenie naszych danych, które przechowywane są w globalnej bazie danych. Dzięki temu po zniszczeniu urządzenia, wszystkie dane można przywrócić po zalogowaniu się.</a:t>
            </a:r>
            <a:endParaRPr lang="pl-PL" sz="12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143248"/>
            <a:ext cx="1929709" cy="333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143248"/>
            <a:ext cx="195426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8834300" y="6488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6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7758138" cy="115172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l-PL" b="1" i="1" dirty="0" err="1" smtClean="0"/>
              <a:t>Food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Jest to jedna z dwóch podstawowych części aplikacji</a:t>
            </a:r>
            <a:r>
              <a:rPr lang="pl-PL" sz="1300" dirty="0" smtClean="0"/>
              <a:t>, </a:t>
            </a:r>
            <a:r>
              <a:rPr lang="pl-PL" sz="1300" b="1" dirty="0" smtClean="0"/>
              <a:t>zawiera w sobie listy posiłków, przekąsek oraz składników</a:t>
            </a:r>
            <a:r>
              <a:rPr lang="pl-PL" sz="1300" dirty="0" smtClean="0"/>
              <a:t>.  Zapisywane wiersze zostają dodane do listy i wyświetlane są w kolejności ich dodania.</a:t>
            </a:r>
          </a:p>
          <a:p>
            <a:pPr>
              <a:buNone/>
            </a:pPr>
            <a:r>
              <a:rPr lang="pl-PL" sz="1300" dirty="0" smtClean="0"/>
              <a:t>Natomiast kliknięcie w wybrany wiersz powoduje otworzenie okna z właściwościami.</a:t>
            </a:r>
          </a:p>
          <a:p>
            <a:endParaRPr lang="pl-PL" sz="15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214554"/>
            <a:ext cx="2311811" cy="401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214554"/>
            <a:ext cx="23037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214554"/>
            <a:ext cx="231707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8847124" y="6488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7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1000108"/>
            <a:ext cx="7758138" cy="1151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b="1" i="1" dirty="0" err="1" smtClean="0"/>
              <a:t>Contact</a:t>
            </a:r>
            <a:endParaRPr lang="pl-PL" b="1" i="1" dirty="0" smtClean="0"/>
          </a:p>
          <a:p>
            <a:pPr>
              <a:buNone/>
            </a:pPr>
            <a:r>
              <a:rPr lang="pl-PL" sz="1300" b="1" dirty="0" smtClean="0"/>
              <a:t>Druga podstawowa część aplikacji, która zawiera listy zwierząt, roślin oraz chemii z którą użytkownik miał kontakt</a:t>
            </a:r>
            <a:r>
              <a:rPr lang="pl-PL" sz="1300" dirty="0" smtClean="0"/>
              <a:t>.  Działanie tego fragmentu aplikacji wygląda tak samo jak w wyżej wymienionej części .</a:t>
            </a:r>
          </a:p>
          <a:p>
            <a:endParaRPr lang="pl-PL" sz="15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2566993" cy="4433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1" y="2143116"/>
            <a:ext cx="257332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143116"/>
            <a:ext cx="255449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8835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8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28596" y="857232"/>
            <a:ext cx="8358246" cy="10715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500" dirty="0" smtClean="0"/>
              <a:t>Okno z właściwościami wierszy, zawiera ono wszystkie informacje na temat wybranej z listy pozycji. Istnieje tu możliwość edytowania wierszy, usuwania, dodawania do listy alergii oraz dodawania do listy ulubionych.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2683874" cy="464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837916"/>
            <a:ext cx="2698818" cy="46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ole tekstowe 4"/>
          <p:cNvSpPr txBox="1"/>
          <p:nvPr/>
        </p:nvSpPr>
        <p:spPr>
          <a:xfrm>
            <a:off x="8832696" y="6488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9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860</TotalTime>
  <Words>654</Words>
  <Application>Microsoft Office PowerPoint</Application>
  <PresentationFormat>Pokaz na ekranie (4:3)</PresentationFormat>
  <Paragraphs>80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Przepływ</vt:lpstr>
      <vt:lpstr>Opracowanie systemu z aplikacją mobilną służącą do prowadzenia dziennika alergika</vt:lpstr>
      <vt:lpstr>SPIS  TREŚCI </vt:lpstr>
      <vt:lpstr>Cel Pracy</vt:lpstr>
      <vt:lpstr>Aplikacje o podobnej tematyce</vt:lpstr>
      <vt:lpstr>Aplikacje o podobnej tematyce</vt:lpstr>
      <vt:lpstr>Allergy Diary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Podsumowanie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Kiełbasa Paweł</dc:title>
  <dc:creator>ja</dc:creator>
  <cp:lastModifiedBy>ja</cp:lastModifiedBy>
  <cp:revision>69</cp:revision>
  <dcterms:created xsi:type="dcterms:W3CDTF">2022-01-17T11:00:27Z</dcterms:created>
  <dcterms:modified xsi:type="dcterms:W3CDTF">2022-01-18T11:03:30Z</dcterms:modified>
</cp:coreProperties>
</file>