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7" r:id="rId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2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13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1CDFC-9D0B-A348-BDB6-6B8B368408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A772C-A4F2-734C-9C7F-6519ED1DCB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2BD55FC-4C47-3E41-9246-90B8E5E0A7EA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6A3EF-D6E4-E94D-AC3A-F0D2D3CBF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D3A1B-73D9-CC44-9946-039D27A6D9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3D22D82-7480-6942-A5CE-86B355CE5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4F55B3-98B5-8741-BE37-A536ED8F3C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5986B-4899-2344-BD1C-FAC7201B5B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5F31C28-9BAF-4845-8696-D517D7378862}" type="datetimeFigureOut">
              <a:rPr lang="en-US"/>
              <a:pPr>
                <a:defRPr/>
              </a:pPr>
              <a:t>3/5/2020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4BD579-82F0-C444-96BD-A129FD118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481A5C-31C7-9C43-9669-7D01E34B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37DEE-0182-9F4A-B1C1-C198A1F8A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37B4-B0BF-354E-89A7-3C68D1EDF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8073EBC-B4E2-8A41-8B76-A86D40492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7103-49C1-6C4E-A231-5CAEABA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94AF0-EDD1-F844-A528-F099E40D0600}" type="datetimeFigureOut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6ED1-AAAD-D046-BDFD-FA7CC928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0CD0-3300-1C47-AB09-FBF0A4E3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9D58C-E2C0-AA41-B8D8-82758ACAC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02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65E0-DBA4-D148-B432-C3C6B34D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AFE4E-7846-2D4A-9BAE-E09D0A9006FA}" type="datetimeFigureOut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C173-3EDD-9D4E-AC24-A7A9A955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59566-DFE6-9A4F-B567-9384AA2A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C807-255F-FD4D-9A70-2F664643F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69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A0DED-D760-0C45-A63A-0610DFDD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0756A-BA1E-1D42-BEBF-BDAFD38E7ABD}" type="datetimeFigureOut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3641-91DD-6148-B2FB-AF723731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76EB-7A18-464D-BEEC-BD8D88EE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91D3-03B9-9C49-AEA4-C4B18ACE8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8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3450-08BD-1F40-BCE1-4A4E004A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81E7-6E19-F14F-AD38-2895EB1D98F9}" type="datetimeFigureOut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B07D4-2649-674B-BD7D-21BCC7EE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5A13-DF8B-7642-A8D6-C132323D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DCB6E-064B-054D-B00B-232E1628D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65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E3EC-E249-F244-B32C-5FEE717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F77E1-F206-AF4B-BBDB-6C2819788F2C}" type="datetimeFigureOut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560E-F544-B94C-A9B4-93A5C8A0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F520-ACAC-A845-B4C2-DF5FFD35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707B8-7FF3-764E-9FA1-E8E6EE608E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56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25CE9A-AA0E-DA48-9D5A-5D631B58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7B6E4-65B9-A54F-BDCD-D757E455C957}" type="datetimeFigureOut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081962-CAE9-1F47-8CDA-67A72D11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141991-0FD6-BE4B-9ACF-D457D2DD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CDB9-E739-2843-8C21-D4A5196EF1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9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63E3557-2C63-1A4F-8DE0-C1000F9F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28F49-DC11-F147-8C02-F0C1DAE8C89A}" type="datetimeFigureOut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AEEFA4-DC0E-3246-AA70-9154EC1B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B5BFB3-628E-674D-A516-CF611B8E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1D125-6BFF-704D-AC04-73444220E9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8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7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F79A7E1-6AA0-9648-80D8-884B4BA0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F096C-BB84-A14C-A8BE-B46B652E8667}" type="datetimeFigureOut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B82D13D-B992-304C-803E-420985D7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23D1BE-D5EA-4D41-A57F-3C8B886D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C663-3ABA-FD45-8CDA-F3F029532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84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52E420-C1C1-8D4A-894F-B97AB0DA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2C00E-2446-4F4C-9F6B-4484C2C838ED}" type="datetimeFigureOut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7904A9-B39F-0542-877B-43AB657C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9387D5-2396-F542-B6F3-A6AB4E3A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1B73-3DC0-0849-B6F2-395EB8AA48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5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4C4627F-1F46-B14A-8741-2F917691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7C61E-0141-9C4A-8612-A47E578AE016}" type="datetimeFigureOut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532141-C993-2B4F-99B0-B070E8BF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F948A2-F61D-D945-B14D-6072BAD8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AAA10-D97C-744E-BD23-1C28F4426E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34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9C05351-886F-D54E-8B9C-5BDE80A8FE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C2E984F-8D59-6545-B726-7A209AB49C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29D0-99F9-6747-915E-AC9DC413C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754303D-FF9B-9C4D-9F46-C9A226A60D87}" type="datetimeFigureOut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03042-4F22-E946-BC48-811ADAF33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D181-B7DF-9F40-8CBC-093D1733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4EBD8CD-CAAD-C84D-AA06-158181F13D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803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0570EC-E4AF-E146-9FD6-09E6CF25D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731" y="968115"/>
            <a:ext cx="4446587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1050" i="1" dirty="0">
                <a:solidFill>
                  <a:srgbClr val="434343"/>
                </a:solidFill>
                <a:latin typeface="Arial" charset="0"/>
              </a:rPr>
              <a:t>This material is based upon work supported by the National Science Foundation under Grant </a:t>
            </a:r>
            <a:r>
              <a:rPr lang="en-US" altLang="x-none" sz="1050" b="1" i="1" dirty="0">
                <a:solidFill>
                  <a:srgbClr val="434343"/>
                </a:solidFill>
                <a:latin typeface="Arial" charset="0"/>
              </a:rPr>
              <a:t>#</a:t>
            </a:r>
            <a:r>
              <a:rPr lang="en-US" sz="1050" b="1" i="1" dirty="0">
                <a:solidFill>
                  <a:srgbClr val="434343"/>
                </a:solidFill>
                <a:latin typeface="Arial" charset="0"/>
              </a:rPr>
              <a:t>1838339</a:t>
            </a:r>
            <a:r>
              <a:rPr lang="en-US" altLang="x-none" sz="1050" b="1" i="1" dirty="0">
                <a:solidFill>
                  <a:srgbClr val="434343"/>
                </a:solidFill>
                <a:latin typeface="Arial" charset="0"/>
              </a:rPr>
              <a:t>. </a:t>
            </a:r>
            <a:r>
              <a:rPr lang="en-US" altLang="x-none" sz="1050" i="1" dirty="0">
                <a:solidFill>
                  <a:srgbClr val="434343"/>
                </a:solidFill>
                <a:latin typeface="Arial" charset="0"/>
              </a:rPr>
              <a:t>Any opinions, findings, and conclusions or recommendations expressed in this material are those of the author(s) and do not necessarily reflect the views of the National Science Foundation.</a:t>
            </a:r>
            <a:endParaRPr lang="en-US" altLang="x-none" sz="1050" i="1" dirty="0">
              <a:latin typeface="Arial" charset="0"/>
            </a:endParaRP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233E3AC7-82B5-6349-883C-56D12BE92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790950"/>
            <a:ext cx="37020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i="1" dirty="0">
                <a:latin typeface="Arial" panose="020B0604020202020204" pitchFamily="34" charset="0"/>
              </a:rPr>
              <a:t>This material is based upon work supported by the National Science Foundation under Grant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i="1" dirty="0">
                <a:latin typeface="Arial" panose="020B0604020202020204" pitchFamily="34" charset="0"/>
              </a:rPr>
              <a:t>#</a:t>
            </a:r>
            <a:r>
              <a:rPr lang="en-US" sz="1200" b="1" i="1" dirty="0">
                <a:latin typeface="Arial" panose="020B0604020202020204" pitchFamily="34" charset="0"/>
              </a:rPr>
              <a:t> 1838339</a:t>
            </a:r>
            <a:r>
              <a:rPr lang="en-US" altLang="en-US" sz="1200" b="1" i="1" dirty="0">
                <a:latin typeface="Arial" panose="020B060402020202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i="1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i="1" dirty="0">
                <a:latin typeface="Arial" panose="020B0604020202020204" pitchFamily="34" charset="0"/>
              </a:rPr>
              <a:t>Any opinions, findings, and conclusions or recommendations expressed in this material are those of the author(s) and do not necessarily reflect the views of the National Science Foundation.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A5E6C3D1-0F31-F24C-B316-E71C82C4E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505364"/>
            <a:ext cx="408305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2B335-F68E-4AC7-9F8B-5848DF249B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6" y="341947"/>
            <a:ext cx="2503805" cy="2516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8168</TotalTime>
  <Words>102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TERC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Patton</dc:creator>
  <cp:lastModifiedBy>Wang, Jianlan</cp:lastModifiedBy>
  <cp:revision>163</cp:revision>
  <dcterms:created xsi:type="dcterms:W3CDTF">2012-05-10T17:27:59Z</dcterms:created>
  <dcterms:modified xsi:type="dcterms:W3CDTF">2020-03-05T19:30:19Z</dcterms:modified>
</cp:coreProperties>
</file>