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itchFamily="2" charset="77"/>
      <p:regular r:id="rId16"/>
      <p:bold r:id="rId17"/>
    </p:embeddedFont>
    <p:embeddedFont>
      <p:font typeface="Nunito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47" d="100"/>
          <a:sy n="147" d="100"/>
        </p:scale>
        <p:origin x="6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968fa77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968fa77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968fa77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968fa77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968fa776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968fa776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968fa776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968fa776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68fa77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968fa77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968fa77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968fa77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968fa77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968fa77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968fa77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968fa77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968fa776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968fa776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43e90a33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43e90a33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fc4155a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fc4155a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968fa776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968fa776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XKUWDZA8E54kxBLAmJO1HiJl-OXvaNYR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ukes10/Decentralized-Smart-Auto-Auction/blob/main/Supplemental/install-guide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mix.ethereum.org/#optimize=false&amp;runs=200&amp;evmVersion=nul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GXPKcGFpWjMz2TwQhBq__3B6-SMqgtZ6/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gbPEVuFPMhY6gvjd8NxRerkY7pXky4H7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CmR1XnLXK_pdS_cnY2UVv-kVZBDWIbdf/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2EXusZXuMFkCZH2TD159fub-ybZH0FzE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Auto Auction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Presented by: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Andreas Christodoulou, Preston Claypoole, Michael Dukes, Ghazi Muhammad, and Dean Maruna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ctrTitle"/>
          </p:nvPr>
        </p:nvSpPr>
        <p:spPr>
          <a:xfrm>
            <a:off x="316500" y="3202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Smart Contract</a:t>
            </a:r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subTitle" idx="1"/>
          </p:nvPr>
        </p:nvSpPr>
        <p:spPr>
          <a:xfrm>
            <a:off x="316500" y="2391475"/>
            <a:ext cx="4255500" cy="22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Imports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Connect to web3 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Read in ABI file from Smart Contract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Plug in smart contract address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Establish functions and parse in information (i.e. bidder address, vehicle info., bid amount, etc.)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Watch transaction in Ganache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ctrTitle"/>
          </p:nvPr>
        </p:nvSpPr>
        <p:spPr>
          <a:xfrm>
            <a:off x="2444250" y="-318737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Python Code</a:t>
            </a:r>
            <a:endParaRPr/>
          </a:p>
        </p:txBody>
      </p:sp>
      <p:sp>
        <p:nvSpPr>
          <p:cNvPr id="342" name="Google Shape;342;p23"/>
          <p:cNvSpPr txBox="1">
            <a:spLocks noGrp="1"/>
          </p:cNvSpPr>
          <p:nvPr>
            <p:ph type="subTitle" idx="1"/>
          </p:nvPr>
        </p:nvSpPr>
        <p:spPr>
          <a:xfrm>
            <a:off x="60925" y="951325"/>
            <a:ext cx="40140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Run Python code using 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web3.middleware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Register Car &amp; Create Auction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Add Bidder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Place Bid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End Auction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"/>
              <a:t>We will use the address ending 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"/>
              <a:t>in ...57F6 to transact a bid with the 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"/>
              <a:t>Smart Contract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"/>
              <a:t>Notice how account ending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580"/>
              <a:t> …57F6 balance dropped to 93.93ETH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0"/>
          </a:p>
        </p:txBody>
      </p:sp>
      <p:pic>
        <p:nvPicPr>
          <p:cNvPr id="343" name="Google Shape;343;p23" title="Screen Recording 2021-01-25 at 2.57.00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275" y="1064925"/>
            <a:ext cx="5409725" cy="40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ctrTitle"/>
          </p:nvPr>
        </p:nvSpPr>
        <p:spPr>
          <a:xfrm>
            <a:off x="456200" y="3963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Time/Additional Features</a:t>
            </a:r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subTitle" idx="1"/>
          </p:nvPr>
        </p:nvSpPr>
        <p:spPr>
          <a:xfrm>
            <a:off x="532300" y="24295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Chatbot with ability to ask users for necessary info for Smart Contract inputs usings AWS and Lambdas.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AWS does not have Web3 library for Lambdas. Work-around would be API feature. </a:t>
            </a:r>
            <a:endParaRPr sz="15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316500" y="2020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316500" y="1204825"/>
            <a:ext cx="4255500" cy="31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Create a Smart Contract on the Blockchain that executes the following functions: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-Create Auction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-Register Assets / Register Auctioneers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-Add Bidders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-Transact Highest Bid 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-Execution via Python or Wallet Extension (MetaMask). 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227925" y="256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Solved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227925" y="2290000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Allow users to buy or sell vehicles (non-fungible assets) on a decentralized network and transact through SmartContracts avoiding traditional methods of payment (i.e. using Crypto). </a:t>
            </a:r>
            <a:endParaRPr sz="15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>
            <a:off x="87900" y="574075"/>
            <a:ext cx="5327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Equipment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>
            <a:off x="281250" y="2324800"/>
            <a:ext cx="49404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Solidity / Python languages</a:t>
            </a:r>
            <a:endParaRPr sz="1580"/>
          </a:p>
          <a:p>
            <a:pPr marL="914400" lvl="1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lphaLcPeriod"/>
            </a:pPr>
            <a:r>
              <a:rPr lang="en" sz="1580"/>
              <a:t>OpenZepplin ERC721- Solidity</a:t>
            </a:r>
            <a:endParaRPr sz="1580"/>
          </a:p>
          <a:p>
            <a:pPr marL="914400" lvl="1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lphaLcPeriod"/>
            </a:pPr>
            <a:r>
              <a:rPr lang="en" sz="1580"/>
              <a:t>Web3 - Python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Ganache Install 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Remix IDE Install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MetaMask Install Extension (Crypto Wallet)</a:t>
            </a:r>
            <a:endParaRPr sz="158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ctrTitle"/>
          </p:nvPr>
        </p:nvSpPr>
        <p:spPr>
          <a:xfrm>
            <a:off x="316500" y="3075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Instructions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subTitle" idx="1"/>
          </p:nvPr>
        </p:nvSpPr>
        <p:spPr>
          <a:xfrm>
            <a:off x="316500" y="2049050"/>
            <a:ext cx="4255500" cy="28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Install Instruction for MetaMask and Ganache can be found at these links: </a:t>
            </a:r>
            <a:r>
              <a:rPr lang="en" sz="1580" u="sng">
                <a:solidFill>
                  <a:schemeClr val="hlink"/>
                </a:solidFill>
                <a:hlinkClick r:id="rId3"/>
              </a:rPr>
              <a:t>https://github.com/mdukes10/Decentralized-Smart-Auto-Auction/blob/main/Supplemental/install-guide.md</a:t>
            </a:r>
            <a:r>
              <a:rPr lang="en" sz="1580"/>
              <a:t> 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Remix IDE: </a:t>
            </a:r>
            <a:r>
              <a:rPr lang="en" sz="1580" u="sng">
                <a:solidFill>
                  <a:schemeClr val="hlink"/>
                </a:solidFill>
                <a:hlinkClick r:id="rId4"/>
              </a:rPr>
              <a:t>https://remix.ethereum.org/#optimize=false&amp;runs=200&amp;evmVersion=null</a:t>
            </a:r>
            <a:r>
              <a:rPr lang="en" sz="1580"/>
              <a:t> 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AutoNum type="arabicPeriod"/>
            </a:pPr>
            <a:r>
              <a:rPr lang="en" sz="1580"/>
              <a:t>Useful Languages Used: </a:t>
            </a:r>
            <a:endParaRPr sz="158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"/>
              <a:t>Python &amp; Solidity</a:t>
            </a:r>
            <a:endParaRPr sz="1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ctrTitle"/>
          </p:nvPr>
        </p:nvSpPr>
        <p:spPr>
          <a:xfrm>
            <a:off x="316500" y="3202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Auction Contract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1"/>
          </p:nvPr>
        </p:nvSpPr>
        <p:spPr>
          <a:xfrm>
            <a:off x="60925" y="1922925"/>
            <a:ext cx="42555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80"/>
              <a:t>Car auction contract is the interface that allows users to place bids and, after the auction is complete, withdraw their funds.</a:t>
            </a:r>
            <a:endParaRPr sz="1580"/>
          </a:p>
        </p:txBody>
      </p:sp>
      <p:pic>
        <p:nvPicPr>
          <p:cNvPr id="309" name="Google Shape;309;p18" title="car auctio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775" y="529650"/>
            <a:ext cx="4896826" cy="42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ctrTitle"/>
          </p:nvPr>
        </p:nvSpPr>
        <p:spPr>
          <a:xfrm>
            <a:off x="99850" y="-2"/>
            <a:ext cx="3795900" cy="16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Bidder Contract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1"/>
          </p:nvPr>
        </p:nvSpPr>
        <p:spPr>
          <a:xfrm>
            <a:off x="99850" y="2183350"/>
            <a:ext cx="37281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bidder contract uses a struct to register bidder wallet addresses for any given auction.</a:t>
            </a:r>
            <a:endParaRPr/>
          </a:p>
        </p:txBody>
      </p:sp>
      <p:pic>
        <p:nvPicPr>
          <p:cNvPr id="316" name="Google Shape;316;p19" title="bidderdt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000" y="890750"/>
            <a:ext cx="5011200" cy="38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ctrTitle"/>
          </p:nvPr>
        </p:nvSpPr>
        <p:spPr>
          <a:xfrm>
            <a:off x="316500" y="3279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Contract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237250" y="2012675"/>
            <a:ext cx="33408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function allows you to enter the: the Vin, the year, Make, Model, Miles, accidents, Etc.</a:t>
            </a:r>
            <a:endParaRPr/>
          </a:p>
        </p:txBody>
      </p:sp>
      <p:pic>
        <p:nvPicPr>
          <p:cNvPr id="323" name="Google Shape;323;p20" title="cardt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550" y="971550"/>
            <a:ext cx="5213400" cy="39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ctrTitle"/>
          </p:nvPr>
        </p:nvSpPr>
        <p:spPr>
          <a:xfrm>
            <a:off x="316500" y="320225"/>
            <a:ext cx="6836400" cy="10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Compiler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subTitle" idx="1"/>
          </p:nvPr>
        </p:nvSpPr>
        <p:spPr>
          <a:xfrm>
            <a:off x="316500" y="1585300"/>
            <a:ext cx="4255500" cy="29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Char char="●"/>
            </a:pPr>
            <a:r>
              <a:rPr lang="en" sz="1580"/>
              <a:t>Uses OpenZepplin contracts to import ERC721 standard ,which tokenizes non-fungible assets into unique tokens to create secure transactions.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Char char="●"/>
            </a:pPr>
            <a:r>
              <a:rPr lang="en" sz="1580"/>
              <a:t>Uses mapping and events</a:t>
            </a:r>
            <a:endParaRPr sz="1580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ts val="1580"/>
              <a:buChar char="●"/>
            </a:pPr>
            <a:r>
              <a:rPr lang="en" sz="1580"/>
              <a:t>Uses functions like createAuction, registerCar, addBidders, viewCars, endAuction, highestBid, highestBidder, bid</a:t>
            </a:r>
            <a:endParaRPr sz="158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"/>
              <a:t>**SEE CODE (ServiceLayer.sol)**</a:t>
            </a:r>
            <a:endParaRPr sz="1580"/>
          </a:p>
        </p:txBody>
      </p:sp>
      <p:pic>
        <p:nvPicPr>
          <p:cNvPr id="330" name="Google Shape;330;p21" title="Screen Recording 2021-01-25 at 12.11.47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800" y="1224075"/>
            <a:ext cx="4414700" cy="36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Macintosh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Nunito</vt:lpstr>
      <vt:lpstr>Maven Pro</vt:lpstr>
      <vt:lpstr>Momentum</vt:lpstr>
      <vt:lpstr>Smart Contract Auto Auction</vt:lpstr>
      <vt:lpstr>Project Goal </vt:lpstr>
      <vt:lpstr>Problem Solved</vt:lpstr>
      <vt:lpstr>Necessary Equipment</vt:lpstr>
      <vt:lpstr>Install Instructions</vt:lpstr>
      <vt:lpstr>Car Auction Contract</vt:lpstr>
      <vt:lpstr>Bidder Contract</vt:lpstr>
      <vt:lpstr>Car Contract</vt:lpstr>
      <vt:lpstr>Smart Contract Compiler</vt:lpstr>
      <vt:lpstr>Python - Smart Contract</vt:lpstr>
      <vt:lpstr>Run Python Code</vt:lpstr>
      <vt:lpstr>More Time/Additional Features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Auto Auction</dc:title>
  <cp:lastModifiedBy>Preston Claypoole</cp:lastModifiedBy>
  <cp:revision>1</cp:revision>
  <dcterms:modified xsi:type="dcterms:W3CDTF">2021-01-26T02:14:34Z</dcterms:modified>
</cp:coreProperties>
</file>