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87" r:id="rId7"/>
    <p:sldId id="274" r:id="rId8"/>
    <p:sldId id="302" r:id="rId9"/>
    <p:sldId id="304" r:id="rId10"/>
    <p:sldId id="288" r:id="rId11"/>
    <p:sldId id="269" r:id="rId12"/>
    <p:sldId id="275" r:id="rId13"/>
    <p:sldId id="283" r:id="rId14"/>
    <p:sldId id="284" r:id="rId15"/>
    <p:sldId id="305" r:id="rId16"/>
    <p:sldId id="306" r:id="rId17"/>
    <p:sldId id="289" r:id="rId18"/>
    <p:sldId id="278" r:id="rId19"/>
    <p:sldId id="280" r:id="rId20"/>
    <p:sldId id="307" r:id="rId21"/>
    <p:sldId id="308" r:id="rId22"/>
    <p:sldId id="286" r:id="rId23"/>
    <p:sldId id="268" r:id="rId24"/>
    <p:sldId id="272" r:id="rId25"/>
    <p:sldId id="297" r:id="rId26"/>
    <p:sldId id="298" r:id="rId27"/>
    <p:sldId id="300" r:id="rId28"/>
    <p:sldId id="299" r:id="rId29"/>
    <p:sldId id="290" r:id="rId30"/>
    <p:sldId id="270" r:id="rId31"/>
    <p:sldId id="277" r:id="rId32"/>
    <p:sldId id="285" r:id="rId33"/>
    <p:sldId id="291" r:id="rId34"/>
    <p:sldId id="271" r:id="rId35"/>
    <p:sldId id="273" r:id="rId36"/>
    <p:sldId id="293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48C9C-A403-4FAA-9F8B-F6C5B9642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AF46A5-E021-40BE-9E01-D4D56FD77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FC422E-93B3-4555-97D6-DA3A56F7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83529-9E3B-46C8-B32F-AAB46806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5B766-6086-445A-BC75-FF1AA6AF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4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B52B0-2E45-44FF-92B2-93DAD775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48EF33-F07F-4296-BC43-76B990C1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3DA3A4-3B50-4495-B89B-2DA75C08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0A7182-B599-492B-98F3-6DF09313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E1B493-D22E-4DC8-987B-13F0B577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32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6AD0AB-68AE-4B45-870A-EFB496342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C2595D-359F-46FC-AD76-6492C3D18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A395C7-9305-4B35-BD6C-69351DAF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E4CA55-1D78-4BED-8192-916C6FB0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04FE97-EC62-4F8A-9CF0-052C1A82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46DB8-A45D-4F89-94CA-4E9222D1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03905D-03B6-40BF-B2C2-8C536257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CC1F42-899C-4DBC-8FFA-F5CB7EE2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B3290-2A1C-43FE-95FA-8C00F30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45FD1-4656-467B-A62C-B9D0C6C4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87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DC5C4-A951-460C-B31B-34A36328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FDB964-C061-46CF-92CC-105E5E5B1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C80D0E-6F2A-431B-948D-D0569B8E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DC3B0-7BE9-4432-8247-41497E6D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E8D3B-30FA-49A6-BD3C-E73AC134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11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381C9-47D6-4496-BC73-171A85CA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C284F-2436-47D0-B8C7-EAB02594B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B3D143-E863-46BB-B727-103B9935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64F9F8-AC49-40BE-ABDE-D3D49442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1EAC98-D4F5-4AD7-A85B-7B14870A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E4952D-BEE6-4725-85DA-FA7217F6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758DA-B721-4875-93F9-9B2830B1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EEA2FE-38EF-4E9F-B0EA-EE2C9AB4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8435CE-A749-41C7-8733-E80DCBBB7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85A44E-AD9D-4DA6-8025-636F6E21C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674435-4DCF-457F-80FF-E2C6DACAC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477B17-B3FA-4BD1-ACBA-A32C255E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8778F4-DC32-4270-BC39-D9F32815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4A5AF1-EEA3-4178-B195-FB3EF439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7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B24CD-9E52-4D38-A54C-77512DE5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8EB348-E805-4930-86C4-F45AA235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465F56-AFD5-4250-96C9-57707668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663624-5BD8-4C8C-8E35-FE2026AE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12461E-CBFC-462A-8015-96CB497C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A30B38-2E8E-4321-A630-54B100E8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35F346-E714-4715-9444-E1F4D90C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5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E5DF9-9123-4821-A30E-1627292C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5F4C80-1938-4DDC-B2CB-12C9F084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0535A9-004E-4F1E-883E-45A96043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5B1D3-5067-498F-804C-0032ED02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058FB1-0D68-4D0A-8634-ECE32027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2B1B3E-6A0E-4E9F-9C80-31254076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2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E90E8-13F3-4B3B-930A-03846A4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0563DB-7198-4BBE-B075-A91768B65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7B854F-B45B-4DBE-B413-69ABBAB02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2E0B24-2A49-4478-946F-03D22F16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FC0DAC-CE4B-4D0F-809C-336622B1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C3695E-D756-4229-9345-A24BDBE6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2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D88762-9794-46BA-9EBC-3E52BF8A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FFA73E-C92E-4B0B-B4EF-1A0F4AB4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DDED93-5D01-4277-A311-B08FF8B06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0D00-B495-4FC1-BEFF-9205107BE977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D8CDA2-8DB6-41D4-86F1-272864717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741EB-BAA7-4E72-8A47-E3FE1C00A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98C28-D8B1-456A-9434-D3CF37930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61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室外物品, 夜空 的圖片&#10;&#10;自動產生的描述">
            <a:extLst>
              <a:ext uri="{FF2B5EF4-FFF2-40B4-BE49-F238E27FC236}">
                <a16:creationId xmlns:a16="http://schemas.microsoft.com/office/drawing/2014/main" id="{7D67961D-01B5-492F-9EB0-84ADD0B362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4" b="5386"/>
          <a:stretch/>
        </p:blipFill>
        <p:spPr>
          <a:xfrm>
            <a:off x="0" y="-65584"/>
            <a:ext cx="1219198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3484A3-B947-4208-8547-6BB0BBF089C4}"/>
              </a:ext>
            </a:extLst>
          </p:cNvPr>
          <p:cNvSpPr txBox="1"/>
          <p:nvPr/>
        </p:nvSpPr>
        <p:spPr>
          <a:xfrm>
            <a:off x="2973967" y="1874565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i="0" u="none" strike="noStrike" baseline="0" dirty="0">
                <a:latin typeface="Edwardian Script ITC" panose="030303020407070D0804" pitchFamily="66" charset="0"/>
                <a:cs typeface="Times New Roman" panose="02020603050405020304" pitchFamily="18" charset="0"/>
              </a:rPr>
              <a:t>Observational Astronomy United</a:t>
            </a:r>
            <a:endParaRPr lang="zh-TW" altLang="en-US" sz="4800" dirty="0">
              <a:latin typeface="Edwardian Script ITC" panose="030303020407070D08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4B6DFEC-E451-413D-800F-FEAEC94A424D}"/>
              </a:ext>
            </a:extLst>
          </p:cNvPr>
          <p:cNvSpPr/>
          <p:nvPr/>
        </p:nvSpPr>
        <p:spPr>
          <a:xfrm>
            <a:off x="5031441" y="4152438"/>
            <a:ext cx="1627094" cy="5558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A771687-DBFD-40F3-8B7E-74054C0973B4}"/>
              </a:ext>
            </a:extLst>
          </p:cNvPr>
          <p:cNvSpPr/>
          <p:nvPr/>
        </p:nvSpPr>
        <p:spPr>
          <a:xfrm>
            <a:off x="10598524" y="268942"/>
            <a:ext cx="1163170" cy="4123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DE6FB5-69C1-4395-865B-AF8AA81289D3}"/>
              </a:ext>
            </a:extLst>
          </p:cNvPr>
          <p:cNvSpPr txBox="1"/>
          <p:nvPr/>
        </p:nvSpPr>
        <p:spPr>
          <a:xfrm>
            <a:off x="9199999" y="268942"/>
            <a:ext cx="1302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Contact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68A428-096B-4E5C-8B83-86918E88C1B9}"/>
              </a:ext>
            </a:extLst>
          </p:cNvPr>
          <p:cNvSpPr txBox="1"/>
          <p:nvPr/>
        </p:nvSpPr>
        <p:spPr>
          <a:xfrm>
            <a:off x="7897835" y="281208"/>
            <a:ext cx="1302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About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57A5E1-E19C-4FFE-BB3F-0EFC618E9247}"/>
              </a:ext>
            </a:extLst>
          </p:cNvPr>
          <p:cNvSpPr txBox="1"/>
          <p:nvPr/>
        </p:nvSpPr>
        <p:spPr>
          <a:xfrm>
            <a:off x="4252856" y="2771146"/>
            <a:ext cx="337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~~~~~~~~~~~~~~~~~~~~~~~~~~~~~~~~~~~~~~~~~~~~~~~~~~~~~~~~~~~~~~~~~~~~~~~~~~~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161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C4A7-5C27-483E-BAD8-39FE9B38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320" y="2766218"/>
            <a:ext cx="5095240" cy="1325563"/>
          </a:xfrm>
        </p:spPr>
        <p:txBody>
          <a:bodyPr/>
          <a:lstStyle/>
          <a:p>
            <a:pPr algn="ctr"/>
            <a:r>
              <a:rPr lang="en-US" altLang="zh-TW" dirty="0"/>
              <a:t>Manage my project</a:t>
            </a:r>
            <a:br>
              <a:rPr lang="en-US" altLang="zh-TW" dirty="0"/>
            </a:br>
            <a:r>
              <a:rPr lang="en-US" altLang="zh-TW" dirty="0"/>
              <a:t>(Project Manager)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58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A48E947B-D461-4B3A-9A4E-57A3B75D4BB7}"/>
              </a:ext>
            </a:extLst>
          </p:cNvPr>
          <p:cNvSpPr txBox="1"/>
          <p:nvPr/>
        </p:nvSpPr>
        <p:spPr>
          <a:xfrm>
            <a:off x="2702858" y="951441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Recommend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3D41953-8926-4EF3-BE6F-8748F52775E8}"/>
              </a:ext>
            </a:extLst>
          </p:cNvPr>
          <p:cNvSpPr txBox="1"/>
          <p:nvPr/>
        </p:nvSpPr>
        <p:spPr>
          <a:xfrm>
            <a:off x="3205021" y="1811946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Title                                      P</a:t>
            </a:r>
            <a:r>
              <a:rPr lang="zh-TW" altLang="en-US" sz="2000" b="1" dirty="0"/>
              <a:t>roject_type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66775DB-9B63-4D54-8C12-453F2ED2F279}"/>
              </a:ext>
            </a:extLst>
          </p:cNvPr>
          <p:cNvSpPr txBox="1"/>
          <p:nvPr/>
        </p:nvSpPr>
        <p:spPr>
          <a:xfrm>
            <a:off x="7828567" y="1811946"/>
            <a:ext cx="147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</a:t>
            </a:r>
            <a:r>
              <a:rPr lang="zh-TW" altLang="en-US" sz="2000" b="1" dirty="0"/>
              <a:t>escription</a:t>
            </a: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4E0E1FA-A8F2-4074-A8BA-61FD1F19E645}"/>
              </a:ext>
            </a:extLst>
          </p:cNvPr>
          <p:cNvCxnSpPr>
            <a:cxnSpLocks/>
          </p:cNvCxnSpPr>
          <p:nvPr/>
        </p:nvCxnSpPr>
        <p:spPr>
          <a:xfrm flipV="1">
            <a:off x="3142268" y="2211986"/>
            <a:ext cx="7952452" cy="4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C8FE3FC0-9F5F-46CB-9FAF-A1A023019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61551"/>
              </p:ext>
            </p:extLst>
          </p:nvPr>
        </p:nvGraphicFramePr>
        <p:xfrm>
          <a:off x="3281520" y="2221894"/>
          <a:ext cx="4649997" cy="3352800"/>
        </p:xfrm>
        <a:graphic>
          <a:graphicData uri="http://schemas.openxmlformats.org/drawingml/2006/table">
            <a:tbl>
              <a:tblPr/>
              <a:tblGrid>
                <a:gridCol w="2632719">
                  <a:extLst>
                    <a:ext uri="{9D8B030D-6E8A-4147-A177-3AD203B41FA5}">
                      <a16:colId xmlns:a16="http://schemas.microsoft.com/office/drawing/2014/main" val="1198058345"/>
                    </a:ext>
                  </a:extLst>
                </a:gridCol>
                <a:gridCol w="2017278">
                  <a:extLst>
                    <a:ext uri="{9D8B030D-6E8A-4147-A177-3AD203B41FA5}">
                      <a16:colId xmlns:a16="http://schemas.microsoft.com/office/drawing/2014/main" val="1508041688"/>
                    </a:ext>
                  </a:extLst>
                </a:gridCol>
              </a:tblGrid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854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9849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8920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95366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322097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2327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965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39214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5F1DEFFD-07D8-493D-AA58-39735110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93703"/>
              </p:ext>
            </p:extLst>
          </p:nvPr>
        </p:nvGraphicFramePr>
        <p:xfrm>
          <a:off x="7879660" y="2221894"/>
          <a:ext cx="4164704" cy="3352800"/>
        </p:xfrm>
        <a:graphic>
          <a:graphicData uri="http://schemas.openxmlformats.org/drawingml/2006/table">
            <a:tbl>
              <a:tblPr/>
              <a:tblGrid>
                <a:gridCol w="4164704">
                  <a:extLst>
                    <a:ext uri="{9D8B030D-6E8A-4147-A177-3AD203B41FA5}">
                      <a16:colId xmlns:a16="http://schemas.microsoft.com/office/drawing/2014/main" val="1253955594"/>
                    </a:ext>
                  </a:extLst>
                </a:gridCol>
              </a:tblGrid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 76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13841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72836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 65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06622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92155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 90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45589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 81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1009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 50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91098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 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13974"/>
                  </a:ext>
                </a:extLst>
              </a:tr>
            </a:tbl>
          </a:graphicData>
        </a:graphic>
      </p:graphicFrame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CFC79EE2-D42D-4264-AB3D-82A4FC0F6BC3}"/>
              </a:ext>
            </a:extLst>
          </p:cNvPr>
          <p:cNvCxnSpPr>
            <a:cxnSpLocks/>
          </p:cNvCxnSpPr>
          <p:nvPr/>
        </p:nvCxnSpPr>
        <p:spPr>
          <a:xfrm flipV="1">
            <a:off x="3205021" y="2693142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A88202D-853B-469E-ACEE-9553A6A37DBA}"/>
              </a:ext>
            </a:extLst>
          </p:cNvPr>
          <p:cNvCxnSpPr>
            <a:cxnSpLocks/>
          </p:cNvCxnSpPr>
          <p:nvPr/>
        </p:nvCxnSpPr>
        <p:spPr>
          <a:xfrm flipV="1">
            <a:off x="3205021" y="308506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D7210C93-A93B-433A-8CD5-42E87E4B5194}"/>
              </a:ext>
            </a:extLst>
          </p:cNvPr>
          <p:cNvCxnSpPr>
            <a:cxnSpLocks/>
          </p:cNvCxnSpPr>
          <p:nvPr/>
        </p:nvCxnSpPr>
        <p:spPr>
          <a:xfrm flipV="1">
            <a:off x="3205021" y="349594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303508E8-B782-4562-805B-A216A88B516D}"/>
              </a:ext>
            </a:extLst>
          </p:cNvPr>
          <p:cNvCxnSpPr>
            <a:cxnSpLocks/>
          </p:cNvCxnSpPr>
          <p:nvPr/>
        </p:nvCxnSpPr>
        <p:spPr>
          <a:xfrm flipV="1">
            <a:off x="3205021" y="394492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93B0961-50AC-408F-8ED4-EB8A0780E115}"/>
              </a:ext>
            </a:extLst>
          </p:cNvPr>
          <p:cNvCxnSpPr>
            <a:cxnSpLocks/>
          </p:cNvCxnSpPr>
          <p:nvPr/>
        </p:nvCxnSpPr>
        <p:spPr>
          <a:xfrm flipV="1">
            <a:off x="3205021" y="4367919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7B10605-6916-4E0D-9761-A8434A729C7B}"/>
              </a:ext>
            </a:extLst>
          </p:cNvPr>
          <p:cNvCxnSpPr>
            <a:cxnSpLocks/>
          </p:cNvCxnSpPr>
          <p:nvPr/>
        </p:nvCxnSpPr>
        <p:spPr>
          <a:xfrm flipV="1">
            <a:off x="3205021" y="480011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947CF9A-8BAA-48F5-AAFF-72B6BA5DC85C}"/>
              </a:ext>
            </a:extLst>
          </p:cNvPr>
          <p:cNvCxnSpPr>
            <a:cxnSpLocks/>
          </p:cNvCxnSpPr>
          <p:nvPr/>
        </p:nvCxnSpPr>
        <p:spPr>
          <a:xfrm flipV="1">
            <a:off x="3205021" y="5232307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75E8607-608B-4BDC-AE46-876EF8615FC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 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F63E395-0D3C-47FC-ABDF-04A09615AEF8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B5B86-A116-42A2-8AF3-94DC1336479C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箭號: ＞形 29">
            <a:extLst>
              <a:ext uri="{FF2B5EF4-FFF2-40B4-BE49-F238E27FC236}">
                <a16:creationId xmlns:a16="http://schemas.microsoft.com/office/drawing/2014/main" id="{6B87532B-032E-4A05-A651-806D63D1706D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561551E-2FCB-44EA-B6D7-50C9E9ACC908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7DBFD4-E4D3-4A3A-AACA-D470F3576779}"/>
              </a:ext>
            </a:extLst>
          </p:cNvPr>
          <p:cNvSpPr/>
          <p:nvPr/>
        </p:nvSpPr>
        <p:spPr>
          <a:xfrm>
            <a:off x="191761" y="2039554"/>
            <a:ext cx="2511097" cy="561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D796B8C-CB3D-411B-B7DE-603FB16FFFED}"/>
              </a:ext>
            </a:extLst>
          </p:cNvPr>
          <p:cNvSpPr txBox="1"/>
          <p:nvPr/>
        </p:nvSpPr>
        <p:spPr>
          <a:xfrm>
            <a:off x="203809" y="380777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4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2" y="0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75E8607-608B-4BDC-AE46-876EF8615FC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1F32BBA-340F-4DC9-BC19-C7A877C5EFD8}"/>
              </a:ext>
            </a:extLst>
          </p:cNvPr>
          <p:cNvSpPr txBox="1"/>
          <p:nvPr/>
        </p:nvSpPr>
        <p:spPr>
          <a:xfrm>
            <a:off x="2702858" y="951441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Recommend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72964CB-2218-4A83-86EB-645BF7C2B77C}"/>
              </a:ext>
            </a:extLst>
          </p:cNvPr>
          <p:cNvSpPr txBox="1"/>
          <p:nvPr/>
        </p:nvSpPr>
        <p:spPr>
          <a:xfrm>
            <a:off x="3205021" y="1811946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Title                                      P</a:t>
            </a:r>
            <a:r>
              <a:rPr lang="zh-TW" altLang="en-US" sz="2000" b="1" dirty="0"/>
              <a:t>roject_type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5DCC7B5-8C7D-45B7-BB99-468B342BD0D8}"/>
              </a:ext>
            </a:extLst>
          </p:cNvPr>
          <p:cNvSpPr txBox="1"/>
          <p:nvPr/>
        </p:nvSpPr>
        <p:spPr>
          <a:xfrm>
            <a:off x="7828567" y="1811946"/>
            <a:ext cx="147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</a:t>
            </a:r>
            <a:r>
              <a:rPr lang="zh-TW" altLang="en-US" sz="2000" b="1" dirty="0"/>
              <a:t>escription</a:t>
            </a: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EFF62D7-C40A-4C97-BFFF-E5D027841251}"/>
              </a:ext>
            </a:extLst>
          </p:cNvPr>
          <p:cNvCxnSpPr>
            <a:cxnSpLocks/>
          </p:cNvCxnSpPr>
          <p:nvPr/>
        </p:nvCxnSpPr>
        <p:spPr>
          <a:xfrm flipV="1">
            <a:off x="3142268" y="2211986"/>
            <a:ext cx="7952452" cy="4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3E4743D1-BBA0-4C95-A5B8-595498613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90845"/>
              </p:ext>
            </p:extLst>
          </p:nvPr>
        </p:nvGraphicFramePr>
        <p:xfrm>
          <a:off x="3281520" y="2221894"/>
          <a:ext cx="4649997" cy="3352800"/>
        </p:xfrm>
        <a:graphic>
          <a:graphicData uri="http://schemas.openxmlformats.org/drawingml/2006/table">
            <a:tbl>
              <a:tblPr/>
              <a:tblGrid>
                <a:gridCol w="2632719">
                  <a:extLst>
                    <a:ext uri="{9D8B030D-6E8A-4147-A177-3AD203B41FA5}">
                      <a16:colId xmlns:a16="http://schemas.microsoft.com/office/drawing/2014/main" val="1198058345"/>
                    </a:ext>
                  </a:extLst>
                </a:gridCol>
                <a:gridCol w="2017278">
                  <a:extLst>
                    <a:ext uri="{9D8B030D-6E8A-4147-A177-3AD203B41FA5}">
                      <a16:colId xmlns:a16="http://schemas.microsoft.com/office/drawing/2014/main" val="1508041688"/>
                    </a:ext>
                  </a:extLst>
                </a:gridCol>
              </a:tblGrid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854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9849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8920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95366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322097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2327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965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39214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D9ECC500-9EBD-41F4-B7AD-C709BD60B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7623"/>
              </p:ext>
            </p:extLst>
          </p:nvPr>
        </p:nvGraphicFramePr>
        <p:xfrm>
          <a:off x="7879660" y="2221894"/>
          <a:ext cx="4164704" cy="3352800"/>
        </p:xfrm>
        <a:graphic>
          <a:graphicData uri="http://schemas.openxmlformats.org/drawingml/2006/table">
            <a:tbl>
              <a:tblPr/>
              <a:tblGrid>
                <a:gridCol w="4164704">
                  <a:extLst>
                    <a:ext uri="{9D8B030D-6E8A-4147-A177-3AD203B41FA5}">
                      <a16:colId xmlns:a16="http://schemas.microsoft.com/office/drawing/2014/main" val="1253955594"/>
                    </a:ext>
                  </a:extLst>
                </a:gridCol>
              </a:tblGrid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 76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13841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72836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 65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06622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92155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 90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45589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 81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1009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 50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91098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 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13974"/>
                  </a:ext>
                </a:extLst>
              </a:tr>
            </a:tbl>
          </a:graphicData>
        </a:graphic>
      </p:graphicFrame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EF1F2F3B-EF8F-4BD3-B5E3-01D827CED68E}"/>
              </a:ext>
            </a:extLst>
          </p:cNvPr>
          <p:cNvCxnSpPr>
            <a:cxnSpLocks/>
          </p:cNvCxnSpPr>
          <p:nvPr/>
        </p:nvCxnSpPr>
        <p:spPr>
          <a:xfrm flipV="1">
            <a:off x="3205021" y="2693142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ABECD81-C719-40CB-A348-8298FC7437AB}"/>
              </a:ext>
            </a:extLst>
          </p:cNvPr>
          <p:cNvCxnSpPr>
            <a:cxnSpLocks/>
          </p:cNvCxnSpPr>
          <p:nvPr/>
        </p:nvCxnSpPr>
        <p:spPr>
          <a:xfrm flipV="1">
            <a:off x="3205021" y="308506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4BCC948-EA21-488C-B933-B05A4675B0A8}"/>
              </a:ext>
            </a:extLst>
          </p:cNvPr>
          <p:cNvCxnSpPr>
            <a:cxnSpLocks/>
          </p:cNvCxnSpPr>
          <p:nvPr/>
        </p:nvCxnSpPr>
        <p:spPr>
          <a:xfrm flipV="1">
            <a:off x="3205021" y="349594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F247B17-34F6-4C15-A700-1981FF4A7DBF}"/>
              </a:ext>
            </a:extLst>
          </p:cNvPr>
          <p:cNvCxnSpPr>
            <a:cxnSpLocks/>
          </p:cNvCxnSpPr>
          <p:nvPr/>
        </p:nvCxnSpPr>
        <p:spPr>
          <a:xfrm flipV="1">
            <a:off x="3205021" y="394492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DD8D81B-BC88-413E-BE00-1A1BBF5DD1DE}"/>
              </a:ext>
            </a:extLst>
          </p:cNvPr>
          <p:cNvCxnSpPr>
            <a:cxnSpLocks/>
          </p:cNvCxnSpPr>
          <p:nvPr/>
        </p:nvCxnSpPr>
        <p:spPr>
          <a:xfrm flipV="1">
            <a:off x="3205021" y="4367919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77551267-E0E8-4B5B-B3A6-7F1BAAB687A3}"/>
              </a:ext>
            </a:extLst>
          </p:cNvPr>
          <p:cNvCxnSpPr>
            <a:cxnSpLocks/>
          </p:cNvCxnSpPr>
          <p:nvPr/>
        </p:nvCxnSpPr>
        <p:spPr>
          <a:xfrm flipV="1">
            <a:off x="3205021" y="480011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E0A2D388-FB4D-41F5-84EE-9A4F461EA52D}"/>
              </a:ext>
            </a:extLst>
          </p:cNvPr>
          <p:cNvCxnSpPr>
            <a:cxnSpLocks/>
          </p:cNvCxnSpPr>
          <p:nvPr/>
        </p:nvCxnSpPr>
        <p:spPr>
          <a:xfrm flipV="1">
            <a:off x="3205021" y="5232307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BA48E6A-4466-4ED4-94C5-232D46BB6238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10F236B-5BB0-4614-BB62-99DA420D2567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1" name="箭號: ＞形 50">
            <a:extLst>
              <a:ext uri="{FF2B5EF4-FFF2-40B4-BE49-F238E27FC236}">
                <a16:creationId xmlns:a16="http://schemas.microsoft.com/office/drawing/2014/main" id="{A1A978E9-28CC-41F0-BC8D-9240F2689E76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C0D696A-A8BF-44AB-B2B2-ED09E1F674AF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F022B09-6417-4DE2-99CE-4123E73206A3}"/>
              </a:ext>
            </a:extLst>
          </p:cNvPr>
          <p:cNvSpPr txBox="1"/>
          <p:nvPr/>
        </p:nvSpPr>
        <p:spPr>
          <a:xfrm>
            <a:off x="427824" y="3101671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4526234-C573-456E-B7E1-49BBC40DC9FA}"/>
              </a:ext>
            </a:extLst>
          </p:cNvPr>
          <p:cNvSpPr txBox="1"/>
          <p:nvPr/>
        </p:nvSpPr>
        <p:spPr>
          <a:xfrm>
            <a:off x="442734" y="2595951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D9B6215-EFBE-46AC-80A6-FA1629F22970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5CA16F-90AE-4C69-93DE-6F1F682A7EFE}"/>
              </a:ext>
            </a:extLst>
          </p:cNvPr>
          <p:cNvSpPr/>
          <p:nvPr/>
        </p:nvSpPr>
        <p:spPr>
          <a:xfrm>
            <a:off x="191761" y="3025842"/>
            <a:ext cx="2511097" cy="561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865783A-3F73-43FE-8496-E674221029DF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2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2" y="0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279771"/>
            <a:ext cx="2085975" cy="52387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75E8607-608B-4BDC-AE46-876EF8615FC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4269FA8-C1EF-4E8F-8761-D0B880F9F230}"/>
              </a:ext>
            </a:extLst>
          </p:cNvPr>
          <p:cNvSpPr/>
          <p:nvPr/>
        </p:nvSpPr>
        <p:spPr>
          <a:xfrm>
            <a:off x="3385563" y="4534568"/>
            <a:ext cx="7952452" cy="433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A71AA9C-FB7D-4E1A-BAF7-F18B95ABEB39}"/>
              </a:ext>
            </a:extLst>
          </p:cNvPr>
          <p:cNvSpPr txBox="1"/>
          <p:nvPr/>
        </p:nvSpPr>
        <p:spPr>
          <a:xfrm>
            <a:off x="2792369" y="560776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Project management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4B0496-4B75-4459-804A-3F95D3E509CA}"/>
              </a:ext>
            </a:extLst>
          </p:cNvPr>
          <p:cNvSpPr txBox="1"/>
          <p:nvPr/>
        </p:nvSpPr>
        <p:spPr>
          <a:xfrm>
            <a:off x="3448316" y="4086804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Project Title                       P</a:t>
            </a:r>
            <a:r>
              <a:rPr lang="zh-TW" altLang="en-US" sz="2000" b="1" dirty="0"/>
              <a:t>roject </a:t>
            </a:r>
            <a:r>
              <a:rPr lang="en-US" altLang="zh-TW" sz="2000" b="1" dirty="0"/>
              <a:t>T</a:t>
            </a:r>
            <a:r>
              <a:rPr lang="zh-TW" altLang="en-US" sz="2000" b="1" dirty="0"/>
              <a:t>ype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877AB91-CDE0-47B3-971A-EDF9160D17DB}"/>
              </a:ext>
            </a:extLst>
          </p:cNvPr>
          <p:cNvSpPr txBox="1"/>
          <p:nvPr/>
        </p:nvSpPr>
        <p:spPr>
          <a:xfrm>
            <a:off x="8071862" y="4086804"/>
            <a:ext cx="147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</a:t>
            </a:r>
            <a:r>
              <a:rPr lang="zh-TW" altLang="en-US" sz="2000" b="1" dirty="0"/>
              <a:t>escription</a:t>
            </a: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F3FF083-6669-4EA3-8C21-FE8DC05612BC}"/>
              </a:ext>
            </a:extLst>
          </p:cNvPr>
          <p:cNvCxnSpPr>
            <a:cxnSpLocks/>
          </p:cNvCxnSpPr>
          <p:nvPr/>
        </p:nvCxnSpPr>
        <p:spPr>
          <a:xfrm flipV="1">
            <a:off x="3385563" y="4529462"/>
            <a:ext cx="7952452" cy="51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73E0248-1F84-46A8-AC3E-F7CE6D951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71469"/>
              </p:ext>
            </p:extLst>
          </p:nvPr>
        </p:nvGraphicFramePr>
        <p:xfrm>
          <a:off x="3524815" y="4496752"/>
          <a:ext cx="4649997" cy="1257300"/>
        </p:xfrm>
        <a:graphic>
          <a:graphicData uri="http://schemas.openxmlformats.org/drawingml/2006/table">
            <a:tbl>
              <a:tblPr/>
              <a:tblGrid>
                <a:gridCol w="2632719">
                  <a:extLst>
                    <a:ext uri="{9D8B030D-6E8A-4147-A177-3AD203B41FA5}">
                      <a16:colId xmlns:a16="http://schemas.microsoft.com/office/drawing/2014/main" val="1198058345"/>
                    </a:ext>
                  </a:extLst>
                </a:gridCol>
                <a:gridCol w="2017278">
                  <a:extLst>
                    <a:ext uri="{9D8B030D-6E8A-4147-A177-3AD203B41FA5}">
                      <a16:colId xmlns:a16="http://schemas.microsoft.com/office/drawing/2014/main" val="1508041688"/>
                    </a:ext>
                  </a:extLst>
                </a:gridCol>
              </a:tblGrid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854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9849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8920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C03314F-B865-4968-BDF8-117DA091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78981"/>
              </p:ext>
            </p:extLst>
          </p:nvPr>
        </p:nvGraphicFramePr>
        <p:xfrm>
          <a:off x="8145220" y="4479998"/>
          <a:ext cx="4164704" cy="1257300"/>
        </p:xfrm>
        <a:graphic>
          <a:graphicData uri="http://schemas.openxmlformats.org/drawingml/2006/table">
            <a:tbl>
              <a:tblPr/>
              <a:tblGrid>
                <a:gridCol w="4164704">
                  <a:extLst>
                    <a:ext uri="{9D8B030D-6E8A-4147-A177-3AD203B41FA5}">
                      <a16:colId xmlns:a16="http://schemas.microsoft.com/office/drawing/2014/main" val="1253955594"/>
                    </a:ext>
                  </a:extLst>
                </a:gridCol>
              </a:tblGrid>
              <a:tr h="34540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 76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13841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72836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 65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06622"/>
                  </a:ext>
                </a:extLst>
              </a:tr>
            </a:tbl>
          </a:graphicData>
        </a:graphic>
      </p:graphicFrame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64F12A5-EE5D-4999-BC96-A0D45FB7C8C5}"/>
              </a:ext>
            </a:extLst>
          </p:cNvPr>
          <p:cNvCxnSpPr>
            <a:cxnSpLocks/>
          </p:cNvCxnSpPr>
          <p:nvPr/>
        </p:nvCxnSpPr>
        <p:spPr>
          <a:xfrm>
            <a:off x="3385563" y="4968000"/>
            <a:ext cx="79524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EFF3992-652D-4D13-97E2-13CDA5258A47}"/>
              </a:ext>
            </a:extLst>
          </p:cNvPr>
          <p:cNvCxnSpPr>
            <a:cxnSpLocks/>
          </p:cNvCxnSpPr>
          <p:nvPr/>
        </p:nvCxnSpPr>
        <p:spPr>
          <a:xfrm flipV="1">
            <a:off x="3448316" y="5359921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C0C444B-2F45-4701-A9C0-E424CAC4E792}"/>
              </a:ext>
            </a:extLst>
          </p:cNvPr>
          <p:cNvCxnSpPr>
            <a:cxnSpLocks/>
          </p:cNvCxnSpPr>
          <p:nvPr/>
        </p:nvCxnSpPr>
        <p:spPr>
          <a:xfrm flipV="1">
            <a:off x="3448316" y="5770806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F0DF2233-4BDE-44C9-B604-26460D6DE4B5}"/>
              </a:ext>
            </a:extLst>
          </p:cNvPr>
          <p:cNvSpPr/>
          <p:nvPr/>
        </p:nvSpPr>
        <p:spPr>
          <a:xfrm rot="7616624">
            <a:off x="11129016" y="4317686"/>
            <a:ext cx="381300" cy="3764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C21B3CA-77A6-495C-86D8-37B519A59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87" y="1291692"/>
            <a:ext cx="4770533" cy="25757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43DFA3-7900-4D31-BD76-5434C440A10D}"/>
              </a:ext>
            </a:extLst>
          </p:cNvPr>
          <p:cNvSpPr/>
          <p:nvPr/>
        </p:nvSpPr>
        <p:spPr>
          <a:xfrm>
            <a:off x="3385563" y="1264211"/>
            <a:ext cx="22443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lnSpc>
                <a:spcPct val="150000"/>
              </a:lnSpc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lt"/>
                <a:ea typeface="新細明體" panose="02020500000000000000" pitchFamily="18" charset="-120"/>
              </a:rPr>
              <a:t>Observe Supernova 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7652E17-0AC1-45B8-B5AB-F1192ACAEA34}"/>
              </a:ext>
            </a:extLst>
          </p:cNvPr>
          <p:cNvSpPr/>
          <p:nvPr/>
        </p:nvSpPr>
        <p:spPr>
          <a:xfrm>
            <a:off x="3385563" y="2126253"/>
            <a:ext cx="22443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lnSpc>
                <a:spcPct val="150000"/>
              </a:lnSpc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lt"/>
                <a:ea typeface="新細明體" panose="02020500000000000000" pitchFamily="18" charset="-120"/>
              </a:rPr>
              <a:t>Observe GRB 1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F4C019-32AC-4FF0-A1EC-A4B13B823367}"/>
              </a:ext>
            </a:extLst>
          </p:cNvPr>
          <p:cNvSpPr/>
          <p:nvPr/>
        </p:nvSpPr>
        <p:spPr>
          <a:xfrm>
            <a:off x="3385563" y="3038334"/>
            <a:ext cx="22443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lnSpc>
                <a:spcPct val="150000"/>
              </a:lnSpc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lt"/>
                <a:ea typeface="新細明體" panose="02020500000000000000" pitchFamily="18" charset="-120"/>
              </a:rPr>
              <a:t>Observe Exoplanets 1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A17180D-CFC6-41A1-A4A2-65F34C19B2AB}"/>
              </a:ext>
            </a:extLst>
          </p:cNvPr>
          <p:cNvSpPr/>
          <p:nvPr/>
        </p:nvSpPr>
        <p:spPr>
          <a:xfrm>
            <a:off x="7052652" y="1249144"/>
            <a:ext cx="22443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15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lt"/>
                <a:ea typeface="新細明體" panose="02020500000000000000" pitchFamily="18" charset="-120"/>
              </a:rPr>
              <a:t>0 people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FDBA0DA-1E46-4ABF-AACC-0D5AE0CE1200}"/>
              </a:ext>
            </a:extLst>
          </p:cNvPr>
          <p:cNvSpPr/>
          <p:nvPr/>
        </p:nvSpPr>
        <p:spPr>
          <a:xfrm>
            <a:off x="7052652" y="2126253"/>
            <a:ext cx="22443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30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lt"/>
                <a:ea typeface="新細明體" panose="02020500000000000000" pitchFamily="18" charset="-120"/>
              </a:rPr>
              <a:t>0 people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A98D8CC-1729-4C28-94FE-B528A516DBDE}"/>
              </a:ext>
            </a:extLst>
          </p:cNvPr>
          <p:cNvSpPr/>
          <p:nvPr/>
        </p:nvSpPr>
        <p:spPr>
          <a:xfrm>
            <a:off x="7023060" y="3038567"/>
            <a:ext cx="22443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>
              <a:lnSpc>
                <a:spcPct val="150000"/>
              </a:lnSpc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lt"/>
                <a:ea typeface="新細明體" panose="02020500000000000000" pitchFamily="18" charset="-120"/>
              </a:rPr>
              <a:t>450 people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6D1EDD5-B3D6-4948-988E-5DF51C22703D}"/>
              </a:ext>
            </a:extLst>
          </p:cNvPr>
          <p:cNvSpPr txBox="1"/>
          <p:nvPr/>
        </p:nvSpPr>
        <p:spPr>
          <a:xfrm>
            <a:off x="4122195" y="1090272"/>
            <a:ext cx="224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*同個顏色即可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B74A2A3-D4E9-481E-BC8E-7FF1713F5948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BC764A0-8B53-4A09-8B78-374E5C7AAC9A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箭號: ＞形 47">
            <a:extLst>
              <a:ext uri="{FF2B5EF4-FFF2-40B4-BE49-F238E27FC236}">
                <a16:creationId xmlns:a16="http://schemas.microsoft.com/office/drawing/2014/main" id="{87D9E3EF-57D8-4512-B031-414134F7D1DD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33504D1-4009-46A1-9EE8-611B6FBD49FE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5CEB012-10EB-4E6A-955A-67D85052C855}"/>
              </a:ext>
            </a:extLst>
          </p:cNvPr>
          <p:cNvSpPr txBox="1"/>
          <p:nvPr/>
        </p:nvSpPr>
        <p:spPr>
          <a:xfrm>
            <a:off x="427824" y="3101671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A09B67E-E509-4A17-9C4A-1E8E1C657E11}"/>
              </a:ext>
            </a:extLst>
          </p:cNvPr>
          <p:cNvSpPr txBox="1"/>
          <p:nvPr/>
        </p:nvSpPr>
        <p:spPr>
          <a:xfrm>
            <a:off x="442734" y="2595951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DD4E73A-0E1A-42DE-94EB-61C1DCDFAE7D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BC6CC88-B581-4B41-9524-17036B58CB19}"/>
              </a:ext>
            </a:extLst>
          </p:cNvPr>
          <p:cNvSpPr txBox="1"/>
          <p:nvPr/>
        </p:nvSpPr>
        <p:spPr>
          <a:xfrm>
            <a:off x="5912816" y="3913797"/>
            <a:ext cx="19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欄位只顯示這三列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D0AEAFF-442B-4AC0-AD43-FBAEE4C429C8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5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2" y="0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75E8607-608B-4BDC-AE46-876EF8615FC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1C88AD-9290-4E8B-933F-25DB493E6BAD}"/>
              </a:ext>
            </a:extLst>
          </p:cNvPr>
          <p:cNvSpPr txBox="1"/>
          <p:nvPr/>
        </p:nvSpPr>
        <p:spPr>
          <a:xfrm>
            <a:off x="2702857" y="951441"/>
            <a:ext cx="6690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Observe Supernova 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E2EB9A-7A88-46D6-8B50-0F18E1E5CA4A}"/>
              </a:ext>
            </a:extLst>
          </p:cNvPr>
          <p:cNvSpPr/>
          <p:nvPr/>
        </p:nvSpPr>
        <p:spPr>
          <a:xfrm>
            <a:off x="8648700" y="5611777"/>
            <a:ext cx="2662515" cy="506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Back</a:t>
            </a:r>
            <a:endParaRPr lang="zh-TW" altLang="en-US" sz="2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E4BF3A-61C2-4B05-876F-988894F57D39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ABA4A19-C375-4E04-A0AA-F5DEDF68ACAA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箭號: ＞形 40">
            <a:extLst>
              <a:ext uri="{FF2B5EF4-FFF2-40B4-BE49-F238E27FC236}">
                <a16:creationId xmlns:a16="http://schemas.microsoft.com/office/drawing/2014/main" id="{CE2FA770-D358-40AA-AC30-70E6F03F29EA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5F523A3-1395-466A-8CCD-B93748F2B934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2CEA8-49BB-41A9-8BBB-DF4076D4FD1E}"/>
              </a:ext>
            </a:extLst>
          </p:cNvPr>
          <p:cNvSpPr txBox="1"/>
          <p:nvPr/>
        </p:nvSpPr>
        <p:spPr>
          <a:xfrm>
            <a:off x="427824" y="3101671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B237A39-DD31-49F9-8842-D011422703E1}"/>
              </a:ext>
            </a:extLst>
          </p:cNvPr>
          <p:cNvSpPr txBox="1"/>
          <p:nvPr/>
        </p:nvSpPr>
        <p:spPr>
          <a:xfrm>
            <a:off x="442734" y="2595951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53C5CFD-CD6B-45DF-AC1F-6956A7C22549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04533D80-0F79-4C1A-B8C8-DACA7C993C85}"/>
              </a:ext>
            </a:extLst>
          </p:cNvPr>
          <p:cNvSpPr/>
          <p:nvPr/>
        </p:nvSpPr>
        <p:spPr>
          <a:xfrm>
            <a:off x="3408934" y="2159635"/>
            <a:ext cx="1299882" cy="4314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91371E-39E4-481E-B24B-F4C8CE7EFEBD}"/>
              </a:ext>
            </a:extLst>
          </p:cNvPr>
          <p:cNvSpPr txBox="1"/>
          <p:nvPr/>
        </p:nvSpPr>
        <p:spPr>
          <a:xfrm>
            <a:off x="3552371" y="2208750"/>
            <a:ext cx="78904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/>
              <a:t>   </a:t>
            </a:r>
            <a:r>
              <a:rPr lang="en-US" altLang="zh-TW" sz="2000" b="1" dirty="0"/>
              <a:t>Info              Target         Participant&amp; Equipment ID + Site          </a:t>
            </a:r>
            <a:endParaRPr lang="zh-TW" altLang="en-US" sz="2000" b="1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B28E6CC-1566-47E5-8AF3-B1C6940B0776}"/>
              </a:ext>
            </a:extLst>
          </p:cNvPr>
          <p:cNvCxnSpPr>
            <a:cxnSpLocks/>
          </p:cNvCxnSpPr>
          <p:nvPr/>
        </p:nvCxnSpPr>
        <p:spPr>
          <a:xfrm flipV="1">
            <a:off x="3408934" y="2542026"/>
            <a:ext cx="8033897" cy="4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3D34751B-3C6C-47FC-8A43-FBD15E7F98CF}"/>
              </a:ext>
            </a:extLst>
          </p:cNvPr>
          <p:cNvSpPr/>
          <p:nvPr/>
        </p:nvSpPr>
        <p:spPr>
          <a:xfrm>
            <a:off x="4705401" y="2150670"/>
            <a:ext cx="1299882" cy="43140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7">
            <a:extLst>
              <a:ext uri="{FF2B5EF4-FFF2-40B4-BE49-F238E27FC236}">
                <a16:creationId xmlns:a16="http://schemas.microsoft.com/office/drawing/2014/main" id="{168B5487-EAFB-434B-891E-4297BAA12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60967"/>
              </p:ext>
            </p:extLst>
          </p:nvPr>
        </p:nvGraphicFramePr>
        <p:xfrm>
          <a:off x="3457960" y="2985219"/>
          <a:ext cx="6071522" cy="218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46">
                  <a:extLst>
                    <a:ext uri="{9D8B030D-6E8A-4147-A177-3AD203B41FA5}">
                      <a16:colId xmlns:a16="http://schemas.microsoft.com/office/drawing/2014/main" val="3088364966"/>
                    </a:ext>
                  </a:extLst>
                </a:gridCol>
                <a:gridCol w="3765176">
                  <a:extLst>
                    <a:ext uri="{9D8B030D-6E8A-4147-A177-3AD203B41FA5}">
                      <a16:colId xmlns:a16="http://schemas.microsoft.com/office/drawing/2014/main" val="3301234888"/>
                    </a:ext>
                  </a:extLst>
                </a:gridCol>
              </a:tblGrid>
              <a:tr h="3728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Project Type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95463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67399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aperture_upper_limit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56791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aperture_lower_limit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44526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FoV_upper_limit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40801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7C0F0528-ECBC-46E9-BE7A-F7AAEBF407F7}"/>
              </a:ext>
            </a:extLst>
          </p:cNvPr>
          <p:cNvSpPr/>
          <p:nvPr/>
        </p:nvSpPr>
        <p:spPr>
          <a:xfrm>
            <a:off x="6012113" y="2141020"/>
            <a:ext cx="3746531" cy="43140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1FC9ADA-EEF0-4FB7-BBDF-2E1A9045BA92}"/>
              </a:ext>
            </a:extLst>
          </p:cNvPr>
          <p:cNvSpPr txBox="1"/>
          <p:nvPr/>
        </p:nvSpPr>
        <p:spPr>
          <a:xfrm>
            <a:off x="3008789" y="3146013"/>
            <a:ext cx="400110" cy="1788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400" dirty="0">
                <a:highlight>
                  <a:srgbClr val="FFFF00"/>
                </a:highlight>
              </a:rPr>
              <a:t>需顯示所有欄位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CC10C7-2F2C-45B6-9B49-B3884DE10E55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3D34751B-3C6C-47FC-8A43-FBD15E7F98CF}"/>
              </a:ext>
            </a:extLst>
          </p:cNvPr>
          <p:cNvSpPr/>
          <p:nvPr/>
        </p:nvSpPr>
        <p:spPr>
          <a:xfrm>
            <a:off x="4705401" y="2150670"/>
            <a:ext cx="1299882" cy="4314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2" y="0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75E8607-608B-4BDC-AE46-876EF8615FC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1C88AD-9290-4E8B-933F-25DB493E6BAD}"/>
              </a:ext>
            </a:extLst>
          </p:cNvPr>
          <p:cNvSpPr txBox="1"/>
          <p:nvPr/>
        </p:nvSpPr>
        <p:spPr>
          <a:xfrm>
            <a:off x="2702857" y="951441"/>
            <a:ext cx="6690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Observe Supernova 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E2EB9A-7A88-46D6-8B50-0F18E1E5CA4A}"/>
              </a:ext>
            </a:extLst>
          </p:cNvPr>
          <p:cNvSpPr/>
          <p:nvPr/>
        </p:nvSpPr>
        <p:spPr>
          <a:xfrm>
            <a:off x="8648700" y="5611777"/>
            <a:ext cx="2662515" cy="506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Back</a:t>
            </a:r>
            <a:endParaRPr lang="zh-TW" altLang="en-US" sz="2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E4BF3A-61C2-4B05-876F-988894F57D39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ABA4A19-C375-4E04-A0AA-F5DEDF68ACAA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箭號: ＞形 40">
            <a:extLst>
              <a:ext uri="{FF2B5EF4-FFF2-40B4-BE49-F238E27FC236}">
                <a16:creationId xmlns:a16="http://schemas.microsoft.com/office/drawing/2014/main" id="{CE2FA770-D358-40AA-AC30-70E6F03F29EA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5F523A3-1395-466A-8CCD-B93748F2B934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2CEA8-49BB-41A9-8BBB-DF4076D4FD1E}"/>
              </a:ext>
            </a:extLst>
          </p:cNvPr>
          <p:cNvSpPr txBox="1"/>
          <p:nvPr/>
        </p:nvSpPr>
        <p:spPr>
          <a:xfrm>
            <a:off x="427824" y="3101671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B237A39-DD31-49F9-8842-D011422703E1}"/>
              </a:ext>
            </a:extLst>
          </p:cNvPr>
          <p:cNvSpPr txBox="1"/>
          <p:nvPr/>
        </p:nvSpPr>
        <p:spPr>
          <a:xfrm>
            <a:off x="442734" y="2595951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53C5CFD-CD6B-45DF-AC1F-6956A7C22549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04533D80-0F79-4C1A-B8C8-DACA7C993C85}"/>
              </a:ext>
            </a:extLst>
          </p:cNvPr>
          <p:cNvSpPr/>
          <p:nvPr/>
        </p:nvSpPr>
        <p:spPr>
          <a:xfrm>
            <a:off x="3408934" y="2159635"/>
            <a:ext cx="1299882" cy="43140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91371E-39E4-481E-B24B-F4C8CE7EFEBD}"/>
              </a:ext>
            </a:extLst>
          </p:cNvPr>
          <p:cNvSpPr txBox="1"/>
          <p:nvPr/>
        </p:nvSpPr>
        <p:spPr>
          <a:xfrm>
            <a:off x="3552371" y="2208750"/>
            <a:ext cx="78904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/>
              <a:t>   </a:t>
            </a:r>
            <a:r>
              <a:rPr lang="en-US" altLang="zh-TW" sz="2000" b="1" dirty="0"/>
              <a:t>Info              Target         Participant&amp; Equipment ID + Site          </a:t>
            </a:r>
            <a:endParaRPr lang="zh-TW" altLang="en-US" sz="2000" b="1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B28E6CC-1566-47E5-8AF3-B1C6940B0776}"/>
              </a:ext>
            </a:extLst>
          </p:cNvPr>
          <p:cNvCxnSpPr>
            <a:cxnSpLocks/>
          </p:cNvCxnSpPr>
          <p:nvPr/>
        </p:nvCxnSpPr>
        <p:spPr>
          <a:xfrm flipV="1">
            <a:off x="3408934" y="2542026"/>
            <a:ext cx="8033897" cy="4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D9491DC1-8BFA-4ED3-8D35-32F843561355}"/>
              </a:ext>
            </a:extLst>
          </p:cNvPr>
          <p:cNvSpPr/>
          <p:nvPr/>
        </p:nvSpPr>
        <p:spPr>
          <a:xfrm>
            <a:off x="6012113" y="2141020"/>
            <a:ext cx="3746531" cy="43140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表格 7">
            <a:extLst>
              <a:ext uri="{FF2B5EF4-FFF2-40B4-BE49-F238E27FC236}">
                <a16:creationId xmlns:a16="http://schemas.microsoft.com/office/drawing/2014/main" id="{7D6B11BA-9AFF-4CEF-BF15-51725778C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8780"/>
              </p:ext>
            </p:extLst>
          </p:nvPr>
        </p:nvGraphicFramePr>
        <p:xfrm>
          <a:off x="3421932" y="3001445"/>
          <a:ext cx="7900321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77">
                  <a:extLst>
                    <a:ext uri="{9D8B030D-6E8A-4147-A177-3AD203B41FA5}">
                      <a16:colId xmlns:a16="http://schemas.microsoft.com/office/drawing/2014/main" val="3088364966"/>
                    </a:ext>
                  </a:extLst>
                </a:gridCol>
                <a:gridCol w="2523948">
                  <a:extLst>
                    <a:ext uri="{9D8B030D-6E8A-4147-A177-3AD203B41FA5}">
                      <a16:colId xmlns:a16="http://schemas.microsoft.com/office/drawing/2014/main" val="3301234888"/>
                    </a:ext>
                  </a:extLst>
                </a:gridCol>
                <a:gridCol w="2523948">
                  <a:extLst>
                    <a:ext uri="{9D8B030D-6E8A-4147-A177-3AD203B41FA5}">
                      <a16:colId xmlns:a16="http://schemas.microsoft.com/office/drawing/2014/main" val="652160201"/>
                    </a:ext>
                  </a:extLst>
                </a:gridCol>
                <a:gridCol w="2523948">
                  <a:extLst>
                    <a:ext uri="{9D8B030D-6E8A-4147-A177-3AD203B41FA5}">
                      <a16:colId xmlns:a16="http://schemas.microsoft.com/office/drawing/2014/main" val="2927218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Target Name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 (longitude)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 (latitude)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9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6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4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40801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753EF0D0-514E-46F3-8E00-D2755CFBD0C0}"/>
              </a:ext>
            </a:extLst>
          </p:cNvPr>
          <p:cNvSpPr txBox="1"/>
          <p:nvPr/>
        </p:nvSpPr>
        <p:spPr>
          <a:xfrm>
            <a:off x="6408370" y="2666940"/>
            <a:ext cx="19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欄位只顯示這三列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9815E18-3DA1-41D9-9E54-D6D0B5D47D98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3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8335D63-E9ED-4417-B9DB-65CD5E588D14}"/>
              </a:ext>
            </a:extLst>
          </p:cNvPr>
          <p:cNvSpPr/>
          <p:nvPr/>
        </p:nvSpPr>
        <p:spPr>
          <a:xfrm>
            <a:off x="5926604" y="1867028"/>
            <a:ext cx="3746531" cy="4314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2" y="0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75E8607-608B-4BDC-AE46-876EF8615FC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1C88AD-9290-4E8B-933F-25DB493E6BAD}"/>
              </a:ext>
            </a:extLst>
          </p:cNvPr>
          <p:cNvSpPr txBox="1"/>
          <p:nvPr/>
        </p:nvSpPr>
        <p:spPr>
          <a:xfrm>
            <a:off x="2702857" y="951441"/>
            <a:ext cx="6690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Observe Supernova 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E2EB9A-7A88-46D6-8B50-0F18E1E5CA4A}"/>
              </a:ext>
            </a:extLst>
          </p:cNvPr>
          <p:cNvSpPr/>
          <p:nvPr/>
        </p:nvSpPr>
        <p:spPr>
          <a:xfrm>
            <a:off x="8648700" y="5611777"/>
            <a:ext cx="2662515" cy="506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Back</a:t>
            </a:r>
            <a:endParaRPr lang="zh-TW" altLang="en-US" sz="2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E4BF3A-61C2-4B05-876F-988894F57D39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ABA4A19-C375-4E04-A0AA-F5DEDF68ACAA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箭號: ＞形 40">
            <a:extLst>
              <a:ext uri="{FF2B5EF4-FFF2-40B4-BE49-F238E27FC236}">
                <a16:creationId xmlns:a16="http://schemas.microsoft.com/office/drawing/2014/main" id="{CE2FA770-D358-40AA-AC30-70E6F03F29EA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5F523A3-1395-466A-8CCD-B93748F2B934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2CEA8-49BB-41A9-8BBB-DF4076D4FD1E}"/>
              </a:ext>
            </a:extLst>
          </p:cNvPr>
          <p:cNvSpPr txBox="1"/>
          <p:nvPr/>
        </p:nvSpPr>
        <p:spPr>
          <a:xfrm>
            <a:off x="427824" y="3101671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B237A39-DD31-49F9-8842-D011422703E1}"/>
              </a:ext>
            </a:extLst>
          </p:cNvPr>
          <p:cNvSpPr txBox="1"/>
          <p:nvPr/>
        </p:nvSpPr>
        <p:spPr>
          <a:xfrm>
            <a:off x="442734" y="2595951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53C5CFD-CD6B-45DF-AC1F-6956A7C22549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04533D80-0F79-4C1A-B8C8-DACA7C993C85}"/>
              </a:ext>
            </a:extLst>
          </p:cNvPr>
          <p:cNvSpPr/>
          <p:nvPr/>
        </p:nvSpPr>
        <p:spPr>
          <a:xfrm>
            <a:off x="3323425" y="1894608"/>
            <a:ext cx="1299882" cy="43140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91371E-39E4-481E-B24B-F4C8CE7EFEBD}"/>
              </a:ext>
            </a:extLst>
          </p:cNvPr>
          <p:cNvSpPr txBox="1"/>
          <p:nvPr/>
        </p:nvSpPr>
        <p:spPr>
          <a:xfrm>
            <a:off x="3466862" y="1943723"/>
            <a:ext cx="78904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/>
              <a:t>   </a:t>
            </a:r>
            <a:r>
              <a:rPr lang="en-US" altLang="zh-TW" sz="2000" b="1" dirty="0"/>
              <a:t>Info              Target         Participant&amp; Equipment ID + Site          </a:t>
            </a:r>
            <a:endParaRPr lang="zh-TW" altLang="en-US" sz="2000" b="1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B28E6CC-1566-47E5-8AF3-B1C6940B0776}"/>
              </a:ext>
            </a:extLst>
          </p:cNvPr>
          <p:cNvCxnSpPr>
            <a:cxnSpLocks/>
          </p:cNvCxnSpPr>
          <p:nvPr/>
        </p:nvCxnSpPr>
        <p:spPr>
          <a:xfrm flipV="1">
            <a:off x="3323425" y="2276999"/>
            <a:ext cx="8033897" cy="4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3D34751B-3C6C-47FC-8A43-FBD15E7F98CF}"/>
              </a:ext>
            </a:extLst>
          </p:cNvPr>
          <p:cNvSpPr/>
          <p:nvPr/>
        </p:nvSpPr>
        <p:spPr>
          <a:xfrm>
            <a:off x="4619892" y="1885643"/>
            <a:ext cx="1299882" cy="43140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7">
            <a:extLst>
              <a:ext uri="{FF2B5EF4-FFF2-40B4-BE49-F238E27FC236}">
                <a16:creationId xmlns:a16="http://schemas.microsoft.com/office/drawing/2014/main" id="{168B5487-EAFB-434B-891E-4297BAA12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53530"/>
              </p:ext>
            </p:extLst>
          </p:nvPr>
        </p:nvGraphicFramePr>
        <p:xfrm>
          <a:off x="3372451" y="2720192"/>
          <a:ext cx="551571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068">
                  <a:extLst>
                    <a:ext uri="{9D8B030D-6E8A-4147-A177-3AD203B41FA5}">
                      <a16:colId xmlns:a16="http://schemas.microsoft.com/office/drawing/2014/main" val="3088364966"/>
                    </a:ext>
                  </a:extLst>
                </a:gridCol>
                <a:gridCol w="3625642">
                  <a:extLst>
                    <a:ext uri="{9D8B030D-6E8A-4147-A177-3AD203B41FA5}">
                      <a16:colId xmlns:a16="http://schemas.microsoft.com/office/drawing/2014/main" val="3301234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Equipment ID + Site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9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6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4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40801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6790C8FA-2650-4FBA-B276-02B06D91E61B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8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25C9048-B7B6-46C7-A902-FF48C883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320" y="2766218"/>
            <a:ext cx="5095240" cy="1325563"/>
          </a:xfrm>
        </p:spPr>
        <p:txBody>
          <a:bodyPr/>
          <a:lstStyle/>
          <a:p>
            <a:pPr algn="ctr"/>
            <a:r>
              <a:rPr lang="en-US" altLang="zh-TW" dirty="0"/>
              <a:t>Manage my project</a:t>
            </a:r>
            <a:br>
              <a:rPr lang="en-US" altLang="zh-TW" dirty="0"/>
            </a:br>
            <a:r>
              <a:rPr lang="en-US" altLang="zh-TW" dirty="0"/>
              <a:t>(Participated project)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0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7054109-6653-4694-9B0E-411A72708BA5}"/>
              </a:ext>
            </a:extLst>
          </p:cNvPr>
          <p:cNvSpPr txBox="1"/>
          <p:nvPr/>
        </p:nvSpPr>
        <p:spPr>
          <a:xfrm>
            <a:off x="2702858" y="951441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Recommend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32F49FD-C3C7-4C55-9AB5-CCDD79A30392}"/>
              </a:ext>
            </a:extLst>
          </p:cNvPr>
          <p:cNvSpPr txBox="1"/>
          <p:nvPr/>
        </p:nvSpPr>
        <p:spPr>
          <a:xfrm>
            <a:off x="3205021" y="1811946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Title                                      P</a:t>
            </a:r>
            <a:r>
              <a:rPr lang="zh-TW" altLang="en-US" sz="2000" b="1" dirty="0"/>
              <a:t>roject_type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1A068E-A8C4-4768-912C-8CD8262101AA}"/>
              </a:ext>
            </a:extLst>
          </p:cNvPr>
          <p:cNvSpPr txBox="1"/>
          <p:nvPr/>
        </p:nvSpPr>
        <p:spPr>
          <a:xfrm>
            <a:off x="7828567" y="1811946"/>
            <a:ext cx="147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</a:t>
            </a:r>
            <a:r>
              <a:rPr lang="zh-TW" altLang="en-US" sz="2000" b="1" dirty="0"/>
              <a:t>escription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688B6A1-CEED-4556-A872-B103C53888ED}"/>
              </a:ext>
            </a:extLst>
          </p:cNvPr>
          <p:cNvCxnSpPr>
            <a:cxnSpLocks/>
          </p:cNvCxnSpPr>
          <p:nvPr/>
        </p:nvCxnSpPr>
        <p:spPr>
          <a:xfrm flipV="1">
            <a:off x="3142268" y="2211986"/>
            <a:ext cx="7952452" cy="4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94AFDB35-4215-4BF1-98E5-182AE7E51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90845"/>
              </p:ext>
            </p:extLst>
          </p:nvPr>
        </p:nvGraphicFramePr>
        <p:xfrm>
          <a:off x="3281520" y="2221894"/>
          <a:ext cx="4649997" cy="3352800"/>
        </p:xfrm>
        <a:graphic>
          <a:graphicData uri="http://schemas.openxmlformats.org/drawingml/2006/table">
            <a:tbl>
              <a:tblPr/>
              <a:tblGrid>
                <a:gridCol w="2632719">
                  <a:extLst>
                    <a:ext uri="{9D8B030D-6E8A-4147-A177-3AD203B41FA5}">
                      <a16:colId xmlns:a16="http://schemas.microsoft.com/office/drawing/2014/main" val="1198058345"/>
                    </a:ext>
                  </a:extLst>
                </a:gridCol>
                <a:gridCol w="2017278">
                  <a:extLst>
                    <a:ext uri="{9D8B030D-6E8A-4147-A177-3AD203B41FA5}">
                      <a16:colId xmlns:a16="http://schemas.microsoft.com/office/drawing/2014/main" val="1508041688"/>
                    </a:ext>
                  </a:extLst>
                </a:gridCol>
              </a:tblGrid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854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9849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8920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95366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322097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2327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965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39214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E675D65-D58E-4F49-AD1F-7749C444B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7623"/>
              </p:ext>
            </p:extLst>
          </p:nvPr>
        </p:nvGraphicFramePr>
        <p:xfrm>
          <a:off x="7879660" y="2221894"/>
          <a:ext cx="4164704" cy="3352800"/>
        </p:xfrm>
        <a:graphic>
          <a:graphicData uri="http://schemas.openxmlformats.org/drawingml/2006/table">
            <a:tbl>
              <a:tblPr/>
              <a:tblGrid>
                <a:gridCol w="4164704">
                  <a:extLst>
                    <a:ext uri="{9D8B030D-6E8A-4147-A177-3AD203B41FA5}">
                      <a16:colId xmlns:a16="http://schemas.microsoft.com/office/drawing/2014/main" val="1253955594"/>
                    </a:ext>
                  </a:extLst>
                </a:gridCol>
              </a:tblGrid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 76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13841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72836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 65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06622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92155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 90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45589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 81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1009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 50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91098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 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13974"/>
                  </a:ext>
                </a:extLst>
              </a:tr>
            </a:tbl>
          </a:graphicData>
        </a:graphic>
      </p:graphicFrame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1EA0EAD-FC3C-4CC5-8090-7617A9916C88}"/>
              </a:ext>
            </a:extLst>
          </p:cNvPr>
          <p:cNvCxnSpPr>
            <a:cxnSpLocks/>
          </p:cNvCxnSpPr>
          <p:nvPr/>
        </p:nvCxnSpPr>
        <p:spPr>
          <a:xfrm flipV="1">
            <a:off x="3205021" y="2693142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9BDDD18-E1C1-49A4-8C36-A56644F485A4}"/>
              </a:ext>
            </a:extLst>
          </p:cNvPr>
          <p:cNvCxnSpPr>
            <a:cxnSpLocks/>
          </p:cNvCxnSpPr>
          <p:nvPr/>
        </p:nvCxnSpPr>
        <p:spPr>
          <a:xfrm flipV="1">
            <a:off x="3205021" y="308506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C861C9-A848-4880-B273-053AA2A97E91}"/>
              </a:ext>
            </a:extLst>
          </p:cNvPr>
          <p:cNvCxnSpPr>
            <a:cxnSpLocks/>
          </p:cNvCxnSpPr>
          <p:nvPr/>
        </p:nvCxnSpPr>
        <p:spPr>
          <a:xfrm flipV="1">
            <a:off x="3205021" y="349594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7E03CF-73D3-411A-B5F6-EC4A66670562}"/>
              </a:ext>
            </a:extLst>
          </p:cNvPr>
          <p:cNvCxnSpPr>
            <a:cxnSpLocks/>
          </p:cNvCxnSpPr>
          <p:nvPr/>
        </p:nvCxnSpPr>
        <p:spPr>
          <a:xfrm flipV="1">
            <a:off x="3205021" y="394492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85355E7-733D-40BB-9C7B-467F44B15FD9}"/>
              </a:ext>
            </a:extLst>
          </p:cNvPr>
          <p:cNvCxnSpPr>
            <a:cxnSpLocks/>
          </p:cNvCxnSpPr>
          <p:nvPr/>
        </p:nvCxnSpPr>
        <p:spPr>
          <a:xfrm flipV="1">
            <a:off x="3205021" y="4367919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8904410-D891-4828-9208-E15935E81C60}"/>
              </a:ext>
            </a:extLst>
          </p:cNvPr>
          <p:cNvCxnSpPr>
            <a:cxnSpLocks/>
          </p:cNvCxnSpPr>
          <p:nvPr/>
        </p:nvCxnSpPr>
        <p:spPr>
          <a:xfrm flipV="1">
            <a:off x="3205021" y="480011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35EC3CB-C23D-4E75-87A4-6D2BC62CA838}"/>
              </a:ext>
            </a:extLst>
          </p:cNvPr>
          <p:cNvCxnSpPr>
            <a:cxnSpLocks/>
          </p:cNvCxnSpPr>
          <p:nvPr/>
        </p:nvCxnSpPr>
        <p:spPr>
          <a:xfrm flipV="1">
            <a:off x="3205021" y="5232307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4EEBF50-C392-4012-A652-8A97B42A91C5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E33DD44-2691-4097-AF25-89EC398AAE63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箭號: ＞形 38">
            <a:extLst>
              <a:ext uri="{FF2B5EF4-FFF2-40B4-BE49-F238E27FC236}">
                <a16:creationId xmlns:a16="http://schemas.microsoft.com/office/drawing/2014/main" id="{DB1BB478-1D5E-405B-8756-CAED4803DB6A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299BDA2-84F4-44AD-8054-7CE937ABDB4B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63F1B17-FAB7-4167-801C-446260B3ED9E}"/>
              </a:ext>
            </a:extLst>
          </p:cNvPr>
          <p:cNvSpPr txBox="1"/>
          <p:nvPr/>
        </p:nvSpPr>
        <p:spPr>
          <a:xfrm>
            <a:off x="427824" y="2635045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9E60B96-E467-43F0-ABCD-ABE98AA9F180}"/>
              </a:ext>
            </a:extLst>
          </p:cNvPr>
          <p:cNvSpPr txBox="1"/>
          <p:nvPr/>
        </p:nvSpPr>
        <p:spPr>
          <a:xfrm>
            <a:off x="431812" y="3120918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B6BE6C5-16F4-4223-82B6-F91797435D66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0203DE-23E5-4B4F-9EE0-F8FB7D973D29}"/>
              </a:ext>
            </a:extLst>
          </p:cNvPr>
          <p:cNvSpPr/>
          <p:nvPr/>
        </p:nvSpPr>
        <p:spPr>
          <a:xfrm>
            <a:off x="203809" y="3062953"/>
            <a:ext cx="2511097" cy="50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3F39E8B-D9A5-430E-8304-737C12C725FC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691886-F2EF-40AF-8258-2A064F4BEA9A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58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CEB8F8-E8FD-4FAA-99E8-E3FBC10A079B}"/>
              </a:ext>
            </a:extLst>
          </p:cNvPr>
          <p:cNvSpPr/>
          <p:nvPr/>
        </p:nvSpPr>
        <p:spPr>
          <a:xfrm>
            <a:off x="3142268" y="2259710"/>
            <a:ext cx="7952452" cy="433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7054109-6653-4694-9B0E-411A72708BA5}"/>
              </a:ext>
            </a:extLst>
          </p:cNvPr>
          <p:cNvSpPr txBox="1"/>
          <p:nvPr/>
        </p:nvSpPr>
        <p:spPr>
          <a:xfrm>
            <a:off x="2702858" y="951441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Participated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32F49FD-C3C7-4C55-9AB5-CCDD79A30392}"/>
              </a:ext>
            </a:extLst>
          </p:cNvPr>
          <p:cNvSpPr txBox="1"/>
          <p:nvPr/>
        </p:nvSpPr>
        <p:spPr>
          <a:xfrm>
            <a:off x="3205021" y="1811946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Project Title                       P</a:t>
            </a:r>
            <a:r>
              <a:rPr lang="zh-TW" altLang="en-US" sz="2000" b="1" dirty="0"/>
              <a:t>roject_type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1A068E-A8C4-4768-912C-8CD8262101AA}"/>
              </a:ext>
            </a:extLst>
          </p:cNvPr>
          <p:cNvSpPr txBox="1"/>
          <p:nvPr/>
        </p:nvSpPr>
        <p:spPr>
          <a:xfrm>
            <a:off x="7828567" y="1811946"/>
            <a:ext cx="147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</a:t>
            </a:r>
            <a:r>
              <a:rPr lang="zh-TW" altLang="en-US" sz="2000" b="1" dirty="0"/>
              <a:t>escription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688B6A1-CEED-4556-A872-B103C53888ED}"/>
              </a:ext>
            </a:extLst>
          </p:cNvPr>
          <p:cNvCxnSpPr>
            <a:cxnSpLocks/>
          </p:cNvCxnSpPr>
          <p:nvPr/>
        </p:nvCxnSpPr>
        <p:spPr>
          <a:xfrm flipV="1">
            <a:off x="3142268" y="2254604"/>
            <a:ext cx="7952452" cy="51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94AFDB35-4215-4BF1-98E5-182AE7E51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20549"/>
              </p:ext>
            </p:extLst>
          </p:nvPr>
        </p:nvGraphicFramePr>
        <p:xfrm>
          <a:off x="3281520" y="2221894"/>
          <a:ext cx="4649997" cy="1257300"/>
        </p:xfrm>
        <a:graphic>
          <a:graphicData uri="http://schemas.openxmlformats.org/drawingml/2006/table">
            <a:tbl>
              <a:tblPr/>
              <a:tblGrid>
                <a:gridCol w="2632719">
                  <a:extLst>
                    <a:ext uri="{9D8B030D-6E8A-4147-A177-3AD203B41FA5}">
                      <a16:colId xmlns:a16="http://schemas.microsoft.com/office/drawing/2014/main" val="1198058345"/>
                    </a:ext>
                  </a:extLst>
                </a:gridCol>
                <a:gridCol w="2017278">
                  <a:extLst>
                    <a:ext uri="{9D8B030D-6E8A-4147-A177-3AD203B41FA5}">
                      <a16:colId xmlns:a16="http://schemas.microsoft.com/office/drawing/2014/main" val="1508041688"/>
                    </a:ext>
                  </a:extLst>
                </a:gridCol>
              </a:tblGrid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854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9849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89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E675D65-D58E-4F49-AD1F-7749C444B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11689"/>
              </p:ext>
            </p:extLst>
          </p:nvPr>
        </p:nvGraphicFramePr>
        <p:xfrm>
          <a:off x="7901925" y="2205140"/>
          <a:ext cx="4164704" cy="1257300"/>
        </p:xfrm>
        <a:graphic>
          <a:graphicData uri="http://schemas.openxmlformats.org/drawingml/2006/table">
            <a:tbl>
              <a:tblPr/>
              <a:tblGrid>
                <a:gridCol w="4164704">
                  <a:extLst>
                    <a:ext uri="{9D8B030D-6E8A-4147-A177-3AD203B41FA5}">
                      <a16:colId xmlns:a16="http://schemas.microsoft.com/office/drawing/2014/main" val="1253955594"/>
                    </a:ext>
                  </a:extLst>
                </a:gridCol>
              </a:tblGrid>
              <a:tr h="34540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 76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13841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72836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 65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06622"/>
                  </a:ext>
                </a:extLst>
              </a:tr>
            </a:tbl>
          </a:graphicData>
        </a:graphic>
      </p:graphicFrame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1EA0EAD-FC3C-4CC5-8090-7617A9916C88}"/>
              </a:ext>
            </a:extLst>
          </p:cNvPr>
          <p:cNvCxnSpPr>
            <a:cxnSpLocks/>
          </p:cNvCxnSpPr>
          <p:nvPr/>
        </p:nvCxnSpPr>
        <p:spPr>
          <a:xfrm>
            <a:off x="3142268" y="2693142"/>
            <a:ext cx="79524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9BDDD18-E1C1-49A4-8C36-A56644F485A4}"/>
              </a:ext>
            </a:extLst>
          </p:cNvPr>
          <p:cNvCxnSpPr>
            <a:cxnSpLocks/>
          </p:cNvCxnSpPr>
          <p:nvPr/>
        </p:nvCxnSpPr>
        <p:spPr>
          <a:xfrm flipV="1">
            <a:off x="3205021" y="308506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C861C9-A848-4880-B273-053AA2A97E91}"/>
              </a:ext>
            </a:extLst>
          </p:cNvPr>
          <p:cNvCxnSpPr>
            <a:cxnSpLocks/>
          </p:cNvCxnSpPr>
          <p:nvPr/>
        </p:nvCxnSpPr>
        <p:spPr>
          <a:xfrm flipV="1">
            <a:off x="3205021" y="349594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AF4184A2-AFAE-4885-9339-3DDD12ABEA58}"/>
              </a:ext>
            </a:extLst>
          </p:cNvPr>
          <p:cNvSpPr/>
          <p:nvPr/>
        </p:nvSpPr>
        <p:spPr>
          <a:xfrm rot="7616624">
            <a:off x="10885721" y="2042828"/>
            <a:ext cx="381300" cy="3764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05579F-F467-47B7-9488-838F570CC5F2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3912B1D-0766-43DA-8BE7-CD2704C8E998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箭號: ＞形 33">
            <a:extLst>
              <a:ext uri="{FF2B5EF4-FFF2-40B4-BE49-F238E27FC236}">
                <a16:creationId xmlns:a16="http://schemas.microsoft.com/office/drawing/2014/main" id="{BFDFAA97-8EBD-4DB1-AA4B-3F07CFA5FE96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7FFEA2-B8D1-4C1F-998D-7A920D5C5EF6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D837AA9-0A2E-4804-BC27-6F898060DDB7}"/>
              </a:ext>
            </a:extLst>
          </p:cNvPr>
          <p:cNvSpPr txBox="1"/>
          <p:nvPr/>
        </p:nvSpPr>
        <p:spPr>
          <a:xfrm>
            <a:off x="427824" y="2635045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CB07619-4D1E-4FAE-8D47-59F8B7363100}"/>
              </a:ext>
            </a:extLst>
          </p:cNvPr>
          <p:cNvSpPr txBox="1"/>
          <p:nvPr/>
        </p:nvSpPr>
        <p:spPr>
          <a:xfrm>
            <a:off x="431812" y="3120918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1BA91FD-03D7-4A77-B7DA-079F46A5349B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51936E0-C60D-4382-89C4-6159CB977D9A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98234B9-ED44-4E6F-A21C-68948F129D5D}"/>
              </a:ext>
            </a:extLst>
          </p:cNvPr>
          <p:cNvSpPr txBox="1"/>
          <p:nvPr/>
        </p:nvSpPr>
        <p:spPr>
          <a:xfrm>
            <a:off x="9269563" y="1759499"/>
            <a:ext cx="19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欄位只顯示這三列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F285F70-90B2-4F28-9FCD-F01DD7AF9831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4" b="5386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3EB0AB-D7E7-4B93-A1A1-5857F5189007}"/>
              </a:ext>
            </a:extLst>
          </p:cNvPr>
          <p:cNvSpPr/>
          <p:nvPr/>
        </p:nvSpPr>
        <p:spPr>
          <a:xfrm>
            <a:off x="2160494" y="517294"/>
            <a:ext cx="7530354" cy="60269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88CD8BE-97A5-4189-9FE2-E314EC6E7A2B}"/>
              </a:ext>
            </a:extLst>
          </p:cNvPr>
          <p:cNvSpPr txBox="1"/>
          <p:nvPr/>
        </p:nvSpPr>
        <p:spPr>
          <a:xfrm>
            <a:off x="3981530" y="552739"/>
            <a:ext cx="401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latin typeface="Brush Script MT" panose="03060802040406070304" pitchFamily="66" charset="0"/>
              </a:rPr>
              <a:t>Create an Account</a:t>
            </a:r>
            <a:endParaRPr lang="zh-TW" altLang="en-US" sz="4400" b="1" dirty="0">
              <a:latin typeface="Brush Script MT" panose="03060802040406070304" pitchFamily="66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6D07987-0AB8-4EF6-8629-48A30963A8E3}"/>
              </a:ext>
            </a:extLst>
          </p:cNvPr>
          <p:cNvSpPr/>
          <p:nvPr/>
        </p:nvSpPr>
        <p:spPr>
          <a:xfrm>
            <a:off x="4730073" y="1909225"/>
            <a:ext cx="3048000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43A0C65-320B-42CE-AED1-49E815CD6485}"/>
              </a:ext>
            </a:extLst>
          </p:cNvPr>
          <p:cNvSpPr txBox="1"/>
          <p:nvPr/>
        </p:nvSpPr>
        <p:spPr>
          <a:xfrm>
            <a:off x="2946097" y="1954874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Username</a:t>
            </a:r>
            <a:endParaRPr lang="zh-TW" altLang="en-US" sz="2000" b="1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A1B839F-39B8-4775-AEC4-8C8A394E8A8F}"/>
              </a:ext>
            </a:extLst>
          </p:cNvPr>
          <p:cNvSpPr/>
          <p:nvPr/>
        </p:nvSpPr>
        <p:spPr>
          <a:xfrm>
            <a:off x="4730073" y="3027888"/>
            <a:ext cx="3048000" cy="398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11B5DF6-535E-4B62-9078-2BB5D9108009}"/>
              </a:ext>
            </a:extLst>
          </p:cNvPr>
          <p:cNvSpPr/>
          <p:nvPr/>
        </p:nvSpPr>
        <p:spPr>
          <a:xfrm>
            <a:off x="4730073" y="2474211"/>
            <a:ext cx="3048000" cy="398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1992017-67FC-4C8D-9B00-66433E9F76F2}"/>
              </a:ext>
            </a:extLst>
          </p:cNvPr>
          <p:cNvSpPr txBox="1"/>
          <p:nvPr/>
        </p:nvSpPr>
        <p:spPr>
          <a:xfrm>
            <a:off x="2946097" y="2519860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Name</a:t>
            </a:r>
            <a:endParaRPr lang="zh-TW" altLang="en-US" sz="20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69E735C-2DE9-4AF3-938F-5D97BE9A290B}"/>
              </a:ext>
            </a:extLst>
          </p:cNvPr>
          <p:cNvSpPr txBox="1"/>
          <p:nvPr/>
        </p:nvSpPr>
        <p:spPr>
          <a:xfrm>
            <a:off x="2946097" y="3069944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Email</a:t>
            </a:r>
            <a:endParaRPr lang="zh-TW" altLang="en-US" sz="2000" b="1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294DE6E-59BF-477B-BEC9-8739AFFE87F4}"/>
              </a:ext>
            </a:extLst>
          </p:cNvPr>
          <p:cNvCxnSpPr>
            <a:cxnSpLocks/>
          </p:cNvCxnSpPr>
          <p:nvPr/>
        </p:nvCxnSpPr>
        <p:spPr>
          <a:xfrm flipV="1">
            <a:off x="2278233" y="1313510"/>
            <a:ext cx="7315198" cy="139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DAC1BD3-A250-41C7-9005-4512AA6EF392}"/>
              </a:ext>
            </a:extLst>
          </p:cNvPr>
          <p:cNvSpPr txBox="1"/>
          <p:nvPr/>
        </p:nvSpPr>
        <p:spPr>
          <a:xfrm>
            <a:off x="2946097" y="3571178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Password</a:t>
            </a:r>
            <a:endParaRPr lang="zh-TW" altLang="en-US" sz="20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F2A5C8A-3208-41C7-AFB3-431EDBC2F23B}"/>
              </a:ext>
            </a:extLst>
          </p:cNvPr>
          <p:cNvSpPr txBox="1"/>
          <p:nvPr/>
        </p:nvSpPr>
        <p:spPr>
          <a:xfrm>
            <a:off x="2939235" y="4600881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Country</a:t>
            </a:r>
            <a:endParaRPr lang="zh-TW" altLang="en-US" sz="2000" b="1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F29763C-4175-4999-A439-17CF6DBDA7E9}"/>
              </a:ext>
            </a:extLst>
          </p:cNvPr>
          <p:cNvSpPr/>
          <p:nvPr/>
        </p:nvSpPr>
        <p:spPr>
          <a:xfrm>
            <a:off x="4730073" y="3527942"/>
            <a:ext cx="3048000" cy="398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CC5350BE-AECA-46D6-BC25-9843F5115922}"/>
              </a:ext>
            </a:extLst>
          </p:cNvPr>
          <p:cNvSpPr/>
          <p:nvPr/>
        </p:nvSpPr>
        <p:spPr>
          <a:xfrm>
            <a:off x="4723211" y="4555232"/>
            <a:ext cx="3048000" cy="39404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3F5264-35DF-4988-8BDB-319F7F89B6D4}"/>
              </a:ext>
            </a:extLst>
          </p:cNvPr>
          <p:cNvSpPr/>
          <p:nvPr/>
        </p:nvSpPr>
        <p:spPr>
          <a:xfrm>
            <a:off x="6732490" y="5834059"/>
            <a:ext cx="2662515" cy="506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Sign Up</a:t>
            </a:r>
            <a:endParaRPr lang="zh-TW" altLang="en-US" sz="2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6C6A07-77F4-457E-8D80-C254040DC073}"/>
              </a:ext>
            </a:extLst>
          </p:cNvPr>
          <p:cNvSpPr txBox="1"/>
          <p:nvPr/>
        </p:nvSpPr>
        <p:spPr>
          <a:xfrm>
            <a:off x="6182355" y="5431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E73DF"/>
                </a:solidFill>
                <a:latin typeface="Nunito"/>
              </a:rPr>
              <a:t>Already have an account? Log in!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CCBEA6C-454D-4589-B1BF-64E16A292DF2}"/>
              </a:ext>
            </a:extLst>
          </p:cNvPr>
          <p:cNvSpPr txBox="1"/>
          <p:nvPr/>
        </p:nvSpPr>
        <p:spPr>
          <a:xfrm>
            <a:off x="-899160" y="147962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0000"/>
                </a:highlight>
              </a:rPr>
              <a:t>Sign Up</a:t>
            </a:r>
            <a:endParaRPr lang="zh-TW" altLang="en-US" dirty="0">
              <a:highlight>
                <a:srgbClr val="FF0000"/>
              </a:highlight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E9E7244-400B-4C89-BAE3-7AC8CAB9FB08}"/>
              </a:ext>
            </a:extLst>
          </p:cNvPr>
          <p:cNvSpPr txBox="1"/>
          <p:nvPr/>
        </p:nvSpPr>
        <p:spPr>
          <a:xfrm>
            <a:off x="2946097" y="4097857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Title</a:t>
            </a:r>
            <a:endParaRPr lang="zh-TW" altLang="en-US" sz="2000" b="1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E9A42C7-716F-4A28-A60E-E5F3F6D8BCE8}"/>
              </a:ext>
            </a:extLst>
          </p:cNvPr>
          <p:cNvSpPr/>
          <p:nvPr/>
        </p:nvSpPr>
        <p:spPr>
          <a:xfrm>
            <a:off x="4723211" y="4047735"/>
            <a:ext cx="3054862" cy="398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9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7D31DB33-6FB9-4261-B78F-4B64FEB18622}"/>
              </a:ext>
            </a:extLst>
          </p:cNvPr>
          <p:cNvSpPr/>
          <p:nvPr/>
        </p:nvSpPr>
        <p:spPr>
          <a:xfrm>
            <a:off x="3355146" y="2031675"/>
            <a:ext cx="1299882" cy="4314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2" y="0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75E8607-608B-4BDC-AE46-876EF8615FC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4B0496-4B75-4459-804A-3F95D3E509CA}"/>
              </a:ext>
            </a:extLst>
          </p:cNvPr>
          <p:cNvSpPr txBox="1"/>
          <p:nvPr/>
        </p:nvSpPr>
        <p:spPr>
          <a:xfrm>
            <a:off x="3498583" y="2080790"/>
            <a:ext cx="376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/>
              <a:t>   </a:t>
            </a:r>
            <a:r>
              <a:rPr lang="en-US" altLang="zh-TW" sz="2000" b="1" dirty="0"/>
              <a:t>Info              Target</a:t>
            </a:r>
            <a:endParaRPr lang="zh-TW" altLang="en-US" sz="20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1C88AD-9290-4E8B-933F-25DB493E6BAD}"/>
              </a:ext>
            </a:extLst>
          </p:cNvPr>
          <p:cNvSpPr txBox="1"/>
          <p:nvPr/>
        </p:nvSpPr>
        <p:spPr>
          <a:xfrm>
            <a:off x="2702857" y="951441"/>
            <a:ext cx="6690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Observe Supernova 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E2EB9A-7A88-46D6-8B50-0F18E1E5CA4A}"/>
              </a:ext>
            </a:extLst>
          </p:cNvPr>
          <p:cNvSpPr/>
          <p:nvPr/>
        </p:nvSpPr>
        <p:spPr>
          <a:xfrm>
            <a:off x="3339073" y="5653235"/>
            <a:ext cx="2662515" cy="506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Back</a:t>
            </a:r>
            <a:endParaRPr lang="zh-TW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A2EF1D-DF54-4C21-AFCD-68A1384FE129}"/>
              </a:ext>
            </a:extLst>
          </p:cNvPr>
          <p:cNvSpPr/>
          <p:nvPr/>
        </p:nvSpPr>
        <p:spPr>
          <a:xfrm>
            <a:off x="8827994" y="5688204"/>
            <a:ext cx="2662515" cy="506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Join</a:t>
            </a:r>
            <a:endParaRPr lang="zh-TW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D5E937-B7FD-46B7-A109-046B4753ACB0}"/>
              </a:ext>
            </a:extLst>
          </p:cNvPr>
          <p:cNvSpPr/>
          <p:nvPr/>
        </p:nvSpPr>
        <p:spPr>
          <a:xfrm>
            <a:off x="8668028" y="5590103"/>
            <a:ext cx="3198848" cy="813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7C221D5-CCFB-4C5E-BA53-3C23527578C8}"/>
              </a:ext>
            </a:extLst>
          </p:cNvPr>
          <p:cNvCxnSpPr>
            <a:cxnSpLocks/>
          </p:cNvCxnSpPr>
          <p:nvPr/>
        </p:nvCxnSpPr>
        <p:spPr>
          <a:xfrm flipV="1">
            <a:off x="3355146" y="2414066"/>
            <a:ext cx="8033897" cy="4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7A97710-4D5D-41BF-BFC6-F2E078B61346}"/>
              </a:ext>
            </a:extLst>
          </p:cNvPr>
          <p:cNvSpPr/>
          <p:nvPr/>
        </p:nvSpPr>
        <p:spPr>
          <a:xfrm>
            <a:off x="4651613" y="2022710"/>
            <a:ext cx="1299882" cy="43140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C041443-DF15-4ECC-AE17-9452F6A3E473}"/>
              </a:ext>
            </a:extLst>
          </p:cNvPr>
          <p:cNvGraphicFramePr>
            <a:graphicFrameLocks noGrp="1"/>
          </p:cNvGraphicFramePr>
          <p:nvPr/>
        </p:nvGraphicFramePr>
        <p:xfrm>
          <a:off x="3404172" y="2857259"/>
          <a:ext cx="5988734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159">
                  <a:extLst>
                    <a:ext uri="{9D8B030D-6E8A-4147-A177-3AD203B41FA5}">
                      <a16:colId xmlns:a16="http://schemas.microsoft.com/office/drawing/2014/main" val="3088364966"/>
                    </a:ext>
                  </a:extLst>
                </a:gridCol>
                <a:gridCol w="3936575">
                  <a:extLst>
                    <a:ext uri="{9D8B030D-6E8A-4147-A177-3AD203B41FA5}">
                      <a16:colId xmlns:a16="http://schemas.microsoft.com/office/drawing/2014/main" val="3301234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Project Type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9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6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aperture_upper_limit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aperture_lower_limit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4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FoV_upper_limit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4080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131FF98-87F7-4135-846A-E05C9CFFE982}"/>
              </a:ext>
            </a:extLst>
          </p:cNvPr>
          <p:cNvSpPr txBox="1"/>
          <p:nvPr/>
        </p:nvSpPr>
        <p:spPr>
          <a:xfrm>
            <a:off x="2997035" y="3102002"/>
            <a:ext cx="400110" cy="1788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400" dirty="0">
                <a:highlight>
                  <a:srgbClr val="FFFF00"/>
                </a:highlight>
              </a:rPr>
              <a:t>需顯示所有欄位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246A8BF-CD48-4639-A654-E9F5464F36F4}"/>
              </a:ext>
            </a:extLst>
          </p:cNvPr>
          <p:cNvSpPr txBox="1"/>
          <p:nvPr/>
        </p:nvSpPr>
        <p:spPr>
          <a:xfrm>
            <a:off x="5539923" y="4805082"/>
            <a:ext cx="461665" cy="603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………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76850D-061B-4C6B-BA65-7BE50081383B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58F752D-9028-4194-8746-15C131AF0C87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箭號: ＞形 31">
            <a:extLst>
              <a:ext uri="{FF2B5EF4-FFF2-40B4-BE49-F238E27FC236}">
                <a16:creationId xmlns:a16="http://schemas.microsoft.com/office/drawing/2014/main" id="{8B5E6159-4891-4E94-BD9F-077DB9CCD24F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1DBF6CE-A0E3-43C3-9796-EA4A0867C6C1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C8EF176-ABF6-4744-99BA-5C38792E811C}"/>
              </a:ext>
            </a:extLst>
          </p:cNvPr>
          <p:cNvSpPr txBox="1"/>
          <p:nvPr/>
        </p:nvSpPr>
        <p:spPr>
          <a:xfrm>
            <a:off x="427824" y="2635045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774B397-7DC8-44D1-9263-2259AE1098A5}"/>
              </a:ext>
            </a:extLst>
          </p:cNvPr>
          <p:cNvSpPr txBox="1"/>
          <p:nvPr/>
        </p:nvSpPr>
        <p:spPr>
          <a:xfrm>
            <a:off x="431812" y="3120918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7EAFF36-C93A-4B7E-8056-8008104A6813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CB13C6-0A83-4099-85C9-C54746AA259F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9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7A97710-4D5D-41BF-BFC6-F2E078B61346}"/>
              </a:ext>
            </a:extLst>
          </p:cNvPr>
          <p:cNvSpPr/>
          <p:nvPr/>
        </p:nvSpPr>
        <p:spPr>
          <a:xfrm>
            <a:off x="4651613" y="2022710"/>
            <a:ext cx="1299882" cy="4314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D31DB33-6FB9-4261-B78F-4B64FEB18622}"/>
              </a:ext>
            </a:extLst>
          </p:cNvPr>
          <p:cNvSpPr/>
          <p:nvPr/>
        </p:nvSpPr>
        <p:spPr>
          <a:xfrm>
            <a:off x="3355146" y="2031675"/>
            <a:ext cx="1299882" cy="43140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2" y="0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75E8607-608B-4BDC-AE46-876EF8615FC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4B0496-4B75-4459-804A-3F95D3E509CA}"/>
              </a:ext>
            </a:extLst>
          </p:cNvPr>
          <p:cNvSpPr txBox="1"/>
          <p:nvPr/>
        </p:nvSpPr>
        <p:spPr>
          <a:xfrm>
            <a:off x="3498582" y="2080790"/>
            <a:ext cx="9222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/>
              <a:t>   </a:t>
            </a:r>
            <a:r>
              <a:rPr lang="en-US" altLang="zh-TW" sz="2000" b="1" dirty="0"/>
              <a:t>Info              Target</a:t>
            </a:r>
            <a:endParaRPr lang="zh-TW" altLang="en-US" sz="20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1C88AD-9290-4E8B-933F-25DB493E6BAD}"/>
              </a:ext>
            </a:extLst>
          </p:cNvPr>
          <p:cNvSpPr txBox="1"/>
          <p:nvPr/>
        </p:nvSpPr>
        <p:spPr>
          <a:xfrm>
            <a:off x="2702857" y="951441"/>
            <a:ext cx="6690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Observe Supernova 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2D23DEC-186D-4F9D-A4CC-F1298E9E3376}"/>
              </a:ext>
            </a:extLst>
          </p:cNvPr>
          <p:cNvSpPr txBox="1"/>
          <p:nvPr/>
        </p:nvSpPr>
        <p:spPr>
          <a:xfrm>
            <a:off x="6047881" y="4602028"/>
            <a:ext cx="461665" cy="1304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 … … ….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E2EB9A-7A88-46D6-8B50-0F18E1E5CA4A}"/>
              </a:ext>
            </a:extLst>
          </p:cNvPr>
          <p:cNvSpPr/>
          <p:nvPr/>
        </p:nvSpPr>
        <p:spPr>
          <a:xfrm>
            <a:off x="3339073" y="5653235"/>
            <a:ext cx="2662515" cy="506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Back</a:t>
            </a:r>
            <a:endParaRPr lang="zh-TW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A2EF1D-DF54-4C21-AFCD-68A1384FE129}"/>
              </a:ext>
            </a:extLst>
          </p:cNvPr>
          <p:cNvSpPr/>
          <p:nvPr/>
        </p:nvSpPr>
        <p:spPr>
          <a:xfrm>
            <a:off x="8827994" y="5688204"/>
            <a:ext cx="2662515" cy="506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Join</a:t>
            </a:r>
            <a:endParaRPr lang="zh-TW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D5E937-B7FD-46B7-A109-046B4753ACB0}"/>
              </a:ext>
            </a:extLst>
          </p:cNvPr>
          <p:cNvSpPr/>
          <p:nvPr/>
        </p:nvSpPr>
        <p:spPr>
          <a:xfrm>
            <a:off x="8668028" y="5590103"/>
            <a:ext cx="3198848" cy="813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7C221D5-CCFB-4C5E-BA53-3C23527578C8}"/>
              </a:ext>
            </a:extLst>
          </p:cNvPr>
          <p:cNvCxnSpPr>
            <a:cxnSpLocks/>
          </p:cNvCxnSpPr>
          <p:nvPr/>
        </p:nvCxnSpPr>
        <p:spPr>
          <a:xfrm flipV="1">
            <a:off x="3355146" y="2414066"/>
            <a:ext cx="8033897" cy="4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7">
            <a:extLst>
              <a:ext uri="{FF2B5EF4-FFF2-40B4-BE49-F238E27FC236}">
                <a16:creationId xmlns:a16="http://schemas.microsoft.com/office/drawing/2014/main" id="{04DD9D02-AAA7-4203-9C62-AB62CE88E967}"/>
              </a:ext>
            </a:extLst>
          </p:cNvPr>
          <p:cNvGraphicFramePr>
            <a:graphicFrameLocks noGrp="1"/>
          </p:cNvGraphicFramePr>
          <p:nvPr/>
        </p:nvGraphicFramePr>
        <p:xfrm>
          <a:off x="3404172" y="2857259"/>
          <a:ext cx="7900321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77">
                  <a:extLst>
                    <a:ext uri="{9D8B030D-6E8A-4147-A177-3AD203B41FA5}">
                      <a16:colId xmlns:a16="http://schemas.microsoft.com/office/drawing/2014/main" val="3088364966"/>
                    </a:ext>
                  </a:extLst>
                </a:gridCol>
                <a:gridCol w="2523948">
                  <a:extLst>
                    <a:ext uri="{9D8B030D-6E8A-4147-A177-3AD203B41FA5}">
                      <a16:colId xmlns:a16="http://schemas.microsoft.com/office/drawing/2014/main" val="3301234888"/>
                    </a:ext>
                  </a:extLst>
                </a:gridCol>
                <a:gridCol w="2523948">
                  <a:extLst>
                    <a:ext uri="{9D8B030D-6E8A-4147-A177-3AD203B41FA5}">
                      <a16:colId xmlns:a16="http://schemas.microsoft.com/office/drawing/2014/main" val="652160201"/>
                    </a:ext>
                  </a:extLst>
                </a:gridCol>
                <a:gridCol w="2523948">
                  <a:extLst>
                    <a:ext uri="{9D8B030D-6E8A-4147-A177-3AD203B41FA5}">
                      <a16:colId xmlns:a16="http://schemas.microsoft.com/office/drawing/2014/main" val="2927218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Target Name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 (longitude)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 (latitude)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9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6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4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40801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02001D67-CD6D-45DC-9165-6DC062F53EA8}"/>
              </a:ext>
            </a:extLst>
          </p:cNvPr>
          <p:cNvSpPr txBox="1"/>
          <p:nvPr/>
        </p:nvSpPr>
        <p:spPr>
          <a:xfrm>
            <a:off x="6408372" y="2477454"/>
            <a:ext cx="19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欄位只顯示這三列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0DE9113-E561-4FDF-8EB4-F3CB0856AE7C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589A9C4-59BE-41BC-A135-EB26FDAF9424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箭號: ＞形 34">
            <a:extLst>
              <a:ext uri="{FF2B5EF4-FFF2-40B4-BE49-F238E27FC236}">
                <a16:creationId xmlns:a16="http://schemas.microsoft.com/office/drawing/2014/main" id="{4D4AA881-A890-4DC8-B97C-20C9B5C5B310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414DA4B-4DAA-4EBE-8F8B-6618AE7A7808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38F6931-49A4-4D24-8551-203DAC20C328}"/>
              </a:ext>
            </a:extLst>
          </p:cNvPr>
          <p:cNvSpPr txBox="1"/>
          <p:nvPr/>
        </p:nvSpPr>
        <p:spPr>
          <a:xfrm>
            <a:off x="427824" y="2635045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C2C0675-7450-4A85-998E-452CED3ACB65}"/>
              </a:ext>
            </a:extLst>
          </p:cNvPr>
          <p:cNvSpPr txBox="1"/>
          <p:nvPr/>
        </p:nvSpPr>
        <p:spPr>
          <a:xfrm>
            <a:off x="431812" y="3120918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A4D4813-9A59-4C18-B1A1-F1EC3B568DF2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0D2224C-C4F8-498D-B4A2-CC96DDFC8052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1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86901-60BC-4B92-BB02-199E53EF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880" y="2766218"/>
            <a:ext cx="10515600" cy="1325563"/>
          </a:xfrm>
        </p:spPr>
        <p:txBody>
          <a:bodyPr/>
          <a:lstStyle/>
          <a:p>
            <a:r>
              <a:rPr lang="en-US" altLang="zh-TW" dirty="0"/>
              <a:t>Create a new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359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B79C367D-B560-4264-8DEF-7D84D5EB0DF4}"/>
              </a:ext>
            </a:extLst>
          </p:cNvPr>
          <p:cNvSpPr txBox="1"/>
          <p:nvPr/>
        </p:nvSpPr>
        <p:spPr>
          <a:xfrm>
            <a:off x="2702858" y="951441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Recommend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38532E5-1F36-4E13-A7FA-65CB24309F33}"/>
              </a:ext>
            </a:extLst>
          </p:cNvPr>
          <p:cNvSpPr txBox="1"/>
          <p:nvPr/>
        </p:nvSpPr>
        <p:spPr>
          <a:xfrm>
            <a:off x="3205021" y="1811946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Title                                      P</a:t>
            </a:r>
            <a:r>
              <a:rPr lang="zh-TW" altLang="en-US" sz="2000" b="1" dirty="0"/>
              <a:t>roject_type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C57154D-F539-4EB7-B2F6-7FCD4441622E}"/>
              </a:ext>
            </a:extLst>
          </p:cNvPr>
          <p:cNvSpPr txBox="1"/>
          <p:nvPr/>
        </p:nvSpPr>
        <p:spPr>
          <a:xfrm>
            <a:off x="7828567" y="1811946"/>
            <a:ext cx="147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</a:t>
            </a:r>
            <a:r>
              <a:rPr lang="zh-TW" altLang="en-US" sz="2000" b="1" dirty="0"/>
              <a:t>escription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736E6CC8-4ADF-4B5A-8957-7C306CB3001C}"/>
              </a:ext>
            </a:extLst>
          </p:cNvPr>
          <p:cNvCxnSpPr>
            <a:cxnSpLocks/>
          </p:cNvCxnSpPr>
          <p:nvPr/>
        </p:nvCxnSpPr>
        <p:spPr>
          <a:xfrm flipV="1">
            <a:off x="3142268" y="2211986"/>
            <a:ext cx="7952452" cy="4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477A236D-D2E9-4CBF-B427-AFA1535B7431}"/>
              </a:ext>
            </a:extLst>
          </p:cNvPr>
          <p:cNvGraphicFramePr>
            <a:graphicFrameLocks noGrp="1"/>
          </p:cNvGraphicFramePr>
          <p:nvPr/>
        </p:nvGraphicFramePr>
        <p:xfrm>
          <a:off x="3281520" y="2221894"/>
          <a:ext cx="4649997" cy="3352800"/>
        </p:xfrm>
        <a:graphic>
          <a:graphicData uri="http://schemas.openxmlformats.org/drawingml/2006/table">
            <a:tbl>
              <a:tblPr/>
              <a:tblGrid>
                <a:gridCol w="2632719">
                  <a:extLst>
                    <a:ext uri="{9D8B030D-6E8A-4147-A177-3AD203B41FA5}">
                      <a16:colId xmlns:a16="http://schemas.microsoft.com/office/drawing/2014/main" val="1198058345"/>
                    </a:ext>
                  </a:extLst>
                </a:gridCol>
                <a:gridCol w="2017278">
                  <a:extLst>
                    <a:ext uri="{9D8B030D-6E8A-4147-A177-3AD203B41FA5}">
                      <a16:colId xmlns:a16="http://schemas.microsoft.com/office/drawing/2014/main" val="1508041688"/>
                    </a:ext>
                  </a:extLst>
                </a:gridCol>
              </a:tblGrid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854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9849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8920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95366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322097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2327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965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39214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0FC5275F-B5B9-44E7-B239-CD94ACBD9485}"/>
              </a:ext>
            </a:extLst>
          </p:cNvPr>
          <p:cNvGraphicFramePr>
            <a:graphicFrameLocks noGrp="1"/>
          </p:cNvGraphicFramePr>
          <p:nvPr/>
        </p:nvGraphicFramePr>
        <p:xfrm>
          <a:off x="7879660" y="2221894"/>
          <a:ext cx="4164704" cy="3352800"/>
        </p:xfrm>
        <a:graphic>
          <a:graphicData uri="http://schemas.openxmlformats.org/drawingml/2006/table">
            <a:tbl>
              <a:tblPr/>
              <a:tblGrid>
                <a:gridCol w="4164704">
                  <a:extLst>
                    <a:ext uri="{9D8B030D-6E8A-4147-A177-3AD203B41FA5}">
                      <a16:colId xmlns:a16="http://schemas.microsoft.com/office/drawing/2014/main" val="1253955594"/>
                    </a:ext>
                  </a:extLst>
                </a:gridCol>
              </a:tblGrid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 76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13841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72836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 65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06622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92155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 90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45589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 81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1009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 50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91098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 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13974"/>
                  </a:ext>
                </a:extLst>
              </a:tr>
            </a:tbl>
          </a:graphicData>
        </a:graphic>
      </p:graphicFrame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0A4B55E4-1813-45EA-A9F7-EA288C33A081}"/>
              </a:ext>
            </a:extLst>
          </p:cNvPr>
          <p:cNvCxnSpPr>
            <a:cxnSpLocks/>
          </p:cNvCxnSpPr>
          <p:nvPr/>
        </p:nvCxnSpPr>
        <p:spPr>
          <a:xfrm flipV="1">
            <a:off x="3205021" y="2693142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1F3F4F87-E108-4C44-804A-3F93213965A5}"/>
              </a:ext>
            </a:extLst>
          </p:cNvPr>
          <p:cNvCxnSpPr>
            <a:cxnSpLocks/>
          </p:cNvCxnSpPr>
          <p:nvPr/>
        </p:nvCxnSpPr>
        <p:spPr>
          <a:xfrm flipV="1">
            <a:off x="3205021" y="308506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F021559F-9A9E-4567-85E3-11DC85742523}"/>
              </a:ext>
            </a:extLst>
          </p:cNvPr>
          <p:cNvCxnSpPr>
            <a:cxnSpLocks/>
          </p:cNvCxnSpPr>
          <p:nvPr/>
        </p:nvCxnSpPr>
        <p:spPr>
          <a:xfrm flipV="1">
            <a:off x="3205021" y="349594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3FD8F44-7A2D-42DF-B758-AC12A25F0304}"/>
              </a:ext>
            </a:extLst>
          </p:cNvPr>
          <p:cNvCxnSpPr>
            <a:cxnSpLocks/>
          </p:cNvCxnSpPr>
          <p:nvPr/>
        </p:nvCxnSpPr>
        <p:spPr>
          <a:xfrm flipV="1">
            <a:off x="3205021" y="394492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17E4C46-ED30-4579-B232-6326B466F1D0}"/>
              </a:ext>
            </a:extLst>
          </p:cNvPr>
          <p:cNvCxnSpPr>
            <a:cxnSpLocks/>
          </p:cNvCxnSpPr>
          <p:nvPr/>
        </p:nvCxnSpPr>
        <p:spPr>
          <a:xfrm flipV="1">
            <a:off x="3205021" y="4367919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DAE544E7-80A8-484D-9A60-C10D4FB020D6}"/>
              </a:ext>
            </a:extLst>
          </p:cNvPr>
          <p:cNvCxnSpPr>
            <a:cxnSpLocks/>
          </p:cNvCxnSpPr>
          <p:nvPr/>
        </p:nvCxnSpPr>
        <p:spPr>
          <a:xfrm flipV="1">
            <a:off x="3205021" y="480011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2094C811-308B-41F3-82DD-D40398DF8C2B}"/>
              </a:ext>
            </a:extLst>
          </p:cNvPr>
          <p:cNvCxnSpPr>
            <a:cxnSpLocks/>
          </p:cNvCxnSpPr>
          <p:nvPr/>
        </p:nvCxnSpPr>
        <p:spPr>
          <a:xfrm flipV="1">
            <a:off x="3205021" y="5232307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5E7A375-CCA9-477A-9DEB-CF08C718B0FC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C54CD483-1BD5-462E-B9FE-6E80F2E32F8D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C4A9AC70-4FEF-43D9-85FA-C2022F740645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64FC24A-AA28-4A38-AC33-5D59BDCBAE49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8641066-ED17-4574-A88D-B5845CE8C333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箭號: ＞形 27">
            <a:extLst>
              <a:ext uri="{FF2B5EF4-FFF2-40B4-BE49-F238E27FC236}">
                <a16:creationId xmlns:a16="http://schemas.microsoft.com/office/drawing/2014/main" id="{F7DE0FDC-F6FD-4078-82B3-EAA2C65A2AAD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9AF14E5-13FE-48A5-B603-14F5040C2D0C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0FF864A-D8C6-4230-8F99-F15F37FFF0A8}"/>
              </a:ext>
            </a:extLst>
          </p:cNvPr>
          <p:cNvSpPr txBox="1"/>
          <p:nvPr/>
        </p:nvSpPr>
        <p:spPr>
          <a:xfrm>
            <a:off x="427824" y="2635045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4046191-4227-4C5C-BDC7-5C71F86CC0E0}"/>
              </a:ext>
            </a:extLst>
          </p:cNvPr>
          <p:cNvSpPr txBox="1"/>
          <p:nvPr/>
        </p:nvSpPr>
        <p:spPr>
          <a:xfrm>
            <a:off x="431812" y="3120918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14092DE-84B6-431D-9DB2-0E9B547A51D1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3400E53-D975-4049-9A6B-559A84E55345}"/>
              </a:ext>
            </a:extLst>
          </p:cNvPr>
          <p:cNvSpPr/>
          <p:nvPr/>
        </p:nvSpPr>
        <p:spPr>
          <a:xfrm>
            <a:off x="192250" y="3527642"/>
            <a:ext cx="2511097" cy="50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BE9341-9FBA-4517-BFD8-9368741501F8}"/>
              </a:ext>
            </a:extLst>
          </p:cNvPr>
          <p:cNvSpPr txBox="1"/>
          <p:nvPr/>
        </p:nvSpPr>
        <p:spPr>
          <a:xfrm>
            <a:off x="2479828" y="3211636"/>
            <a:ext cx="46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1.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1075EFA-CAB2-4919-BE35-F66848C9168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9AEC9E-9879-48E0-9416-12DBEA6D3CF5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3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297286"/>
            <a:ext cx="2085975" cy="523875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14CAD158-3009-4538-AC93-B03256AF3DC1}"/>
              </a:ext>
            </a:extLst>
          </p:cNvPr>
          <p:cNvSpPr txBox="1"/>
          <p:nvPr/>
        </p:nvSpPr>
        <p:spPr>
          <a:xfrm>
            <a:off x="3205020" y="1947028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Project Title</a:t>
            </a:r>
            <a:endParaRPr lang="zh-TW" altLang="en-US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55482B02-AF65-40C5-A85D-CE1E5C3D1D2C}"/>
              </a:ext>
            </a:extLst>
          </p:cNvPr>
          <p:cNvSpPr/>
          <p:nvPr/>
        </p:nvSpPr>
        <p:spPr>
          <a:xfrm>
            <a:off x="5694718" y="1911638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Observe Exoplanets 11  </a:t>
            </a:r>
            <a:r>
              <a:rPr lang="en-US" altLang="zh-TW" dirty="0"/>
              <a:t> 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7C6902C2-DAF8-4BDB-AA1F-78F7DB760336}"/>
              </a:ext>
            </a:extLst>
          </p:cNvPr>
          <p:cNvSpPr/>
          <p:nvPr/>
        </p:nvSpPr>
        <p:spPr>
          <a:xfrm>
            <a:off x="5694718" y="2648536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7ED7256-2DF7-402A-A658-3A1512865673}"/>
              </a:ext>
            </a:extLst>
          </p:cNvPr>
          <p:cNvSpPr txBox="1"/>
          <p:nvPr/>
        </p:nvSpPr>
        <p:spPr>
          <a:xfrm>
            <a:off x="3205021" y="2686998"/>
            <a:ext cx="178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Project Type 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ECEEE9-AF3A-4545-A4D0-47100FC5FE63}"/>
              </a:ext>
            </a:extLst>
          </p:cNvPr>
          <p:cNvSpPr txBox="1"/>
          <p:nvPr/>
        </p:nvSpPr>
        <p:spPr>
          <a:xfrm>
            <a:off x="5761223" y="853797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Create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F38C688-BE09-4387-9F06-6E09E60AC063}"/>
              </a:ext>
            </a:extLst>
          </p:cNvPr>
          <p:cNvCxnSpPr>
            <a:cxnSpLocks/>
          </p:cNvCxnSpPr>
          <p:nvPr/>
        </p:nvCxnSpPr>
        <p:spPr>
          <a:xfrm>
            <a:off x="3226031" y="4040093"/>
            <a:ext cx="8600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9782A2E-EED4-4B61-BCD1-6F354A03FA93}"/>
              </a:ext>
            </a:extLst>
          </p:cNvPr>
          <p:cNvSpPr/>
          <p:nvPr/>
        </p:nvSpPr>
        <p:spPr>
          <a:xfrm>
            <a:off x="3226031" y="6445624"/>
            <a:ext cx="8127999" cy="350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Create Project</a:t>
            </a:r>
            <a:endParaRPr lang="zh-TW" altLang="en-US" sz="2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670833F-93B3-49ED-8CF7-3060127A89A2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D48CD00-F1F7-4150-9DA4-840D45384331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72FB221-2227-4ABE-BF30-F8E3888BD269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號: ＞形 64">
            <a:extLst>
              <a:ext uri="{FF2B5EF4-FFF2-40B4-BE49-F238E27FC236}">
                <a16:creationId xmlns:a16="http://schemas.microsoft.com/office/drawing/2014/main" id="{EEFE9E0F-F466-4C72-BD07-4682209B7E75}"/>
              </a:ext>
            </a:extLst>
          </p:cNvPr>
          <p:cNvSpPr/>
          <p:nvPr/>
        </p:nvSpPr>
        <p:spPr>
          <a:xfrm rot="5400000">
            <a:off x="8821583" y="2840110"/>
            <a:ext cx="143296" cy="14619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12CD98B6-790B-4CA7-A3A1-3036E028F59E}"/>
              </a:ext>
            </a:extLst>
          </p:cNvPr>
          <p:cNvCxnSpPr>
            <a:cxnSpLocks/>
          </p:cNvCxnSpPr>
          <p:nvPr/>
        </p:nvCxnSpPr>
        <p:spPr>
          <a:xfrm>
            <a:off x="8715201" y="2661048"/>
            <a:ext cx="0" cy="422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A25F8A4-8914-4114-A67A-88E980315B42}"/>
              </a:ext>
            </a:extLst>
          </p:cNvPr>
          <p:cNvSpPr txBox="1"/>
          <p:nvPr/>
        </p:nvSpPr>
        <p:spPr>
          <a:xfrm>
            <a:off x="9138847" y="1577696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 For user to input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693E197-B0D0-4151-84F7-1A348A7D20A2}"/>
              </a:ext>
            </a:extLst>
          </p:cNvPr>
          <p:cNvSpPr/>
          <p:nvPr/>
        </p:nvSpPr>
        <p:spPr>
          <a:xfrm>
            <a:off x="5605072" y="1830503"/>
            <a:ext cx="3550022" cy="655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903F521-5A7F-48D8-AE69-640BA4C7EFCE}"/>
              </a:ext>
            </a:extLst>
          </p:cNvPr>
          <p:cNvSpPr txBox="1"/>
          <p:nvPr/>
        </p:nvSpPr>
        <p:spPr>
          <a:xfrm>
            <a:off x="3205020" y="3371992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CF36AD7-66A8-4727-9864-959CB56D61F8}"/>
              </a:ext>
            </a:extLst>
          </p:cNvPr>
          <p:cNvSpPr/>
          <p:nvPr/>
        </p:nvSpPr>
        <p:spPr>
          <a:xfrm>
            <a:off x="5694718" y="3336602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FAF5252-9069-44C9-8D72-6C9DBE4F463F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A612473-511C-4AA3-821E-46AFE2C4D3BE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箭號: ＞形 43">
            <a:extLst>
              <a:ext uri="{FF2B5EF4-FFF2-40B4-BE49-F238E27FC236}">
                <a16:creationId xmlns:a16="http://schemas.microsoft.com/office/drawing/2014/main" id="{3BEF461B-AE5B-4AC9-BBA8-D127CD4FAF7F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3A5C580-2B90-4488-880D-DA020DA8CC56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F335FC9-6124-47DA-AB75-DB8D87F6FFDF}"/>
              </a:ext>
            </a:extLst>
          </p:cNvPr>
          <p:cNvSpPr txBox="1"/>
          <p:nvPr/>
        </p:nvSpPr>
        <p:spPr>
          <a:xfrm>
            <a:off x="427824" y="2635045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5C2EF68-3C0A-4CAC-899A-F1F6DD049833}"/>
              </a:ext>
            </a:extLst>
          </p:cNvPr>
          <p:cNvSpPr txBox="1"/>
          <p:nvPr/>
        </p:nvSpPr>
        <p:spPr>
          <a:xfrm>
            <a:off x="431812" y="3120918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84FE337-3265-458F-B314-80A29119A4D7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99F5BC0-9B99-45E3-A96F-28EEE4B1663F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89FBA2A-AE64-4549-9001-1BC53D1CF51C}"/>
              </a:ext>
            </a:extLst>
          </p:cNvPr>
          <p:cNvSpPr txBox="1"/>
          <p:nvPr/>
        </p:nvSpPr>
        <p:spPr>
          <a:xfrm>
            <a:off x="3226031" y="1371684"/>
            <a:ext cx="11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Project</a:t>
            </a:r>
            <a:endParaRPr lang="zh-TW" altLang="en-US" sz="2400" b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E9DC32D-CEF2-4588-847A-92F24DAA242D}"/>
              </a:ext>
            </a:extLst>
          </p:cNvPr>
          <p:cNvSpPr txBox="1"/>
          <p:nvPr/>
        </p:nvSpPr>
        <p:spPr>
          <a:xfrm>
            <a:off x="3226031" y="4179952"/>
            <a:ext cx="130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Target</a:t>
            </a:r>
            <a:endParaRPr lang="zh-TW" altLang="en-US" sz="2400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9E6CCF2-668B-4B92-B546-A87C973A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91231"/>
              </p:ext>
            </p:extLst>
          </p:nvPr>
        </p:nvGraphicFramePr>
        <p:xfrm>
          <a:off x="3226031" y="473598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23911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1508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854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(Longitude)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 (Latitude)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3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14871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913659F0-FFA7-41F9-AD0B-C3BB75CD6DCC}"/>
              </a:ext>
            </a:extLst>
          </p:cNvPr>
          <p:cNvSpPr/>
          <p:nvPr/>
        </p:nvSpPr>
        <p:spPr>
          <a:xfrm>
            <a:off x="6102329" y="5757055"/>
            <a:ext cx="2375402" cy="350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Add Target</a:t>
            </a:r>
            <a:endParaRPr lang="zh-TW" altLang="en-US" sz="2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3CF6E59-E92E-49F0-B2CF-E5D6EADF655E}"/>
              </a:ext>
            </a:extLst>
          </p:cNvPr>
          <p:cNvSpPr txBox="1"/>
          <p:nvPr/>
        </p:nvSpPr>
        <p:spPr>
          <a:xfrm>
            <a:off x="2932952" y="1927716"/>
            <a:ext cx="400110" cy="1788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400" dirty="0">
                <a:highlight>
                  <a:srgbClr val="FFFF00"/>
                </a:highlight>
              </a:rPr>
              <a:t>需輸入所有欄位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26D5FEC-FD8D-4F31-9553-7677C094933C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7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297286"/>
            <a:ext cx="2085975" cy="523875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ECEEE9-AF3A-4545-A4D0-47100FC5FE63}"/>
              </a:ext>
            </a:extLst>
          </p:cNvPr>
          <p:cNvSpPr txBox="1"/>
          <p:nvPr/>
        </p:nvSpPr>
        <p:spPr>
          <a:xfrm>
            <a:off x="5761223" y="853797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Create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F38C688-BE09-4387-9F06-6E09E60AC063}"/>
              </a:ext>
            </a:extLst>
          </p:cNvPr>
          <p:cNvCxnSpPr>
            <a:cxnSpLocks/>
          </p:cNvCxnSpPr>
          <p:nvPr/>
        </p:nvCxnSpPr>
        <p:spPr>
          <a:xfrm>
            <a:off x="3226031" y="4040093"/>
            <a:ext cx="8600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9782A2E-EED4-4B61-BCD1-6F354A03FA93}"/>
              </a:ext>
            </a:extLst>
          </p:cNvPr>
          <p:cNvSpPr/>
          <p:nvPr/>
        </p:nvSpPr>
        <p:spPr>
          <a:xfrm>
            <a:off x="3226031" y="6445624"/>
            <a:ext cx="8127999" cy="350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Create Project</a:t>
            </a:r>
            <a:endParaRPr lang="zh-TW" altLang="en-US" sz="2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670833F-93B3-49ED-8CF7-3060127A89A2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D48CD00-F1F7-4150-9DA4-840D45384331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72FB221-2227-4ABE-BF30-F8E3888BD269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FAF5252-9069-44C9-8D72-6C9DBE4F463F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A612473-511C-4AA3-821E-46AFE2C4D3BE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箭號: ＞形 43">
            <a:extLst>
              <a:ext uri="{FF2B5EF4-FFF2-40B4-BE49-F238E27FC236}">
                <a16:creationId xmlns:a16="http://schemas.microsoft.com/office/drawing/2014/main" id="{3BEF461B-AE5B-4AC9-BBA8-D127CD4FAF7F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3A5C580-2B90-4488-880D-DA020DA8CC56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F335FC9-6124-47DA-AB75-DB8D87F6FFDF}"/>
              </a:ext>
            </a:extLst>
          </p:cNvPr>
          <p:cNvSpPr txBox="1"/>
          <p:nvPr/>
        </p:nvSpPr>
        <p:spPr>
          <a:xfrm>
            <a:off x="427824" y="2635045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5C2EF68-3C0A-4CAC-899A-F1F6DD049833}"/>
              </a:ext>
            </a:extLst>
          </p:cNvPr>
          <p:cNvSpPr txBox="1"/>
          <p:nvPr/>
        </p:nvSpPr>
        <p:spPr>
          <a:xfrm>
            <a:off x="431812" y="3120918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84FE337-3265-458F-B314-80A29119A4D7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99F5BC0-9B99-45E3-A96F-28EEE4B1663F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89FBA2A-AE64-4549-9001-1BC53D1CF51C}"/>
              </a:ext>
            </a:extLst>
          </p:cNvPr>
          <p:cNvSpPr txBox="1"/>
          <p:nvPr/>
        </p:nvSpPr>
        <p:spPr>
          <a:xfrm>
            <a:off x="3226031" y="1371684"/>
            <a:ext cx="11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Project</a:t>
            </a:r>
            <a:endParaRPr lang="zh-TW" altLang="en-US" sz="2400" b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E9DC32D-CEF2-4588-847A-92F24DAA242D}"/>
              </a:ext>
            </a:extLst>
          </p:cNvPr>
          <p:cNvSpPr txBox="1"/>
          <p:nvPr/>
        </p:nvSpPr>
        <p:spPr>
          <a:xfrm>
            <a:off x="3226031" y="4179952"/>
            <a:ext cx="130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Target</a:t>
            </a:r>
            <a:endParaRPr lang="zh-TW" altLang="en-US" sz="2400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9E6CCF2-668B-4B92-B546-A87C973AFE34}"/>
              </a:ext>
            </a:extLst>
          </p:cNvPr>
          <p:cNvGraphicFramePr>
            <a:graphicFrameLocks noGrp="1"/>
          </p:cNvGraphicFramePr>
          <p:nvPr/>
        </p:nvGraphicFramePr>
        <p:xfrm>
          <a:off x="3226031" y="473598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23911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1508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854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(Longitude)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 (Latitude)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3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14871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913659F0-FFA7-41F9-AD0B-C3BB75CD6DCC}"/>
              </a:ext>
            </a:extLst>
          </p:cNvPr>
          <p:cNvSpPr/>
          <p:nvPr/>
        </p:nvSpPr>
        <p:spPr>
          <a:xfrm>
            <a:off x="6102329" y="5757055"/>
            <a:ext cx="2375402" cy="350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Add Target</a:t>
            </a:r>
            <a:endParaRPr lang="zh-TW" altLang="en-US" sz="2000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C4D9772F-C42C-49B9-8E4A-165F25D7D9A9}"/>
              </a:ext>
            </a:extLst>
          </p:cNvPr>
          <p:cNvSpPr/>
          <p:nvPr/>
        </p:nvSpPr>
        <p:spPr>
          <a:xfrm>
            <a:off x="5749859" y="3170170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13388363-0430-4730-B088-772D4A508FCA}"/>
              </a:ext>
            </a:extLst>
          </p:cNvPr>
          <p:cNvSpPr/>
          <p:nvPr/>
        </p:nvSpPr>
        <p:spPr>
          <a:xfrm>
            <a:off x="5715729" y="1831397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Observe Exoplanets 11  </a:t>
            </a:r>
            <a:r>
              <a:rPr lang="en-US" altLang="zh-TW" sz="2000" dirty="0"/>
              <a:t> </a:t>
            </a:r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409E7702-49A8-40D9-85F3-40B27821B041}"/>
              </a:ext>
            </a:extLst>
          </p:cNvPr>
          <p:cNvSpPr/>
          <p:nvPr/>
        </p:nvSpPr>
        <p:spPr>
          <a:xfrm>
            <a:off x="5749859" y="2462941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egular</a:t>
            </a:r>
            <a:r>
              <a:rPr lang="en-US" altLang="zh-TW" dirty="0"/>
              <a:t> 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F570F5A-3AA1-4180-AB3D-85F8DE51DC94}"/>
              </a:ext>
            </a:extLst>
          </p:cNvPr>
          <p:cNvSpPr txBox="1"/>
          <p:nvPr/>
        </p:nvSpPr>
        <p:spPr>
          <a:xfrm>
            <a:off x="3226030" y="2446118"/>
            <a:ext cx="1783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Project Type </a:t>
            </a:r>
            <a:endParaRPr lang="zh-TW" altLang="en-US" sz="2000" dirty="0"/>
          </a:p>
        </p:txBody>
      </p:sp>
      <p:sp>
        <p:nvSpPr>
          <p:cNvPr id="59" name="箭號: ＞形 58">
            <a:extLst>
              <a:ext uri="{FF2B5EF4-FFF2-40B4-BE49-F238E27FC236}">
                <a16:creationId xmlns:a16="http://schemas.microsoft.com/office/drawing/2014/main" id="{966FDD5A-6E52-4DA0-87F9-CD7AB4ED949A}"/>
              </a:ext>
            </a:extLst>
          </p:cNvPr>
          <p:cNvSpPr/>
          <p:nvPr/>
        </p:nvSpPr>
        <p:spPr>
          <a:xfrm rot="5400000">
            <a:off x="8876724" y="2654515"/>
            <a:ext cx="143296" cy="14619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823A065D-0BA7-4F83-BF13-F70F4A8F5904}"/>
              </a:ext>
            </a:extLst>
          </p:cNvPr>
          <p:cNvCxnSpPr>
            <a:cxnSpLocks/>
          </p:cNvCxnSpPr>
          <p:nvPr/>
        </p:nvCxnSpPr>
        <p:spPr>
          <a:xfrm>
            <a:off x="8770342" y="2475453"/>
            <a:ext cx="0" cy="422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8B99E92E-7D4A-4A61-9ED1-4CC9DC6D6567}"/>
              </a:ext>
            </a:extLst>
          </p:cNvPr>
          <p:cNvSpPr/>
          <p:nvPr/>
        </p:nvSpPr>
        <p:spPr>
          <a:xfrm>
            <a:off x="5749858" y="2898383"/>
            <a:ext cx="3020484" cy="772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FB3E107-2FFE-4776-A25C-A645DD6E9CB2}"/>
              </a:ext>
            </a:extLst>
          </p:cNvPr>
          <p:cNvSpPr/>
          <p:nvPr/>
        </p:nvSpPr>
        <p:spPr>
          <a:xfrm>
            <a:off x="8665408" y="2898383"/>
            <a:ext cx="104924" cy="7011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B209E05F-9C7F-4DBB-9557-519C361F201D}"/>
              </a:ext>
            </a:extLst>
          </p:cNvPr>
          <p:cNvSpPr txBox="1"/>
          <p:nvPr/>
        </p:nvSpPr>
        <p:spPr>
          <a:xfrm>
            <a:off x="5741766" y="2901764"/>
            <a:ext cx="242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Target of opportunity </a:t>
            </a:r>
            <a:endParaRPr lang="zh-TW" altLang="en-US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3D6469E-1D0A-4AA6-AE5C-FAAB82943393}"/>
              </a:ext>
            </a:extLst>
          </p:cNvPr>
          <p:cNvSpPr txBox="1"/>
          <p:nvPr/>
        </p:nvSpPr>
        <p:spPr>
          <a:xfrm>
            <a:off x="9336979" y="2338978"/>
            <a:ext cx="42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27F9E38-B005-4EB4-8C82-D1CD58731FAD}"/>
              </a:ext>
            </a:extLst>
          </p:cNvPr>
          <p:cNvSpPr txBox="1"/>
          <p:nvPr/>
        </p:nvSpPr>
        <p:spPr>
          <a:xfrm>
            <a:off x="3217065" y="3146023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Description</a:t>
            </a:r>
            <a:endParaRPr lang="zh-TW" altLang="en-US" sz="2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4042297-9150-46E3-BD19-FCE003F28D6D}"/>
              </a:ext>
            </a:extLst>
          </p:cNvPr>
          <p:cNvSpPr/>
          <p:nvPr/>
        </p:nvSpPr>
        <p:spPr>
          <a:xfrm>
            <a:off x="5612363" y="2349611"/>
            <a:ext cx="3674389" cy="1438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A2F196E-ACED-4552-8210-146177E0DE23}"/>
              </a:ext>
            </a:extLst>
          </p:cNvPr>
          <p:cNvSpPr txBox="1"/>
          <p:nvPr/>
        </p:nvSpPr>
        <p:spPr>
          <a:xfrm>
            <a:off x="5749857" y="3262489"/>
            <a:ext cx="286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Transient </a:t>
            </a:r>
            <a:endParaRPr lang="zh-TW" altLang="en-US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29EF5F7-43D1-4B6D-8BCD-E0FD517F1045}"/>
              </a:ext>
            </a:extLst>
          </p:cNvPr>
          <p:cNvSpPr txBox="1"/>
          <p:nvPr/>
        </p:nvSpPr>
        <p:spPr>
          <a:xfrm>
            <a:off x="3217065" y="1833295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Project Title</a:t>
            </a:r>
            <a:endParaRPr lang="zh-TW" altLang="en-US" sz="20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FC386E7-CD0B-464B-9DD5-C7602DD01651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5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297286"/>
            <a:ext cx="2085975" cy="523875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14CAD158-3009-4538-AC93-B03256AF3DC1}"/>
              </a:ext>
            </a:extLst>
          </p:cNvPr>
          <p:cNvSpPr txBox="1"/>
          <p:nvPr/>
        </p:nvSpPr>
        <p:spPr>
          <a:xfrm>
            <a:off x="3205020" y="1947028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Project Title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7ED7256-2DF7-402A-A658-3A1512865673}"/>
              </a:ext>
            </a:extLst>
          </p:cNvPr>
          <p:cNvSpPr txBox="1"/>
          <p:nvPr/>
        </p:nvSpPr>
        <p:spPr>
          <a:xfrm>
            <a:off x="3205020" y="2543888"/>
            <a:ext cx="178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Project Type 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ECEEE9-AF3A-4545-A4D0-47100FC5FE63}"/>
              </a:ext>
            </a:extLst>
          </p:cNvPr>
          <p:cNvSpPr txBox="1"/>
          <p:nvPr/>
        </p:nvSpPr>
        <p:spPr>
          <a:xfrm>
            <a:off x="5761223" y="853797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Create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F38C688-BE09-4387-9F06-6E09E60AC063}"/>
              </a:ext>
            </a:extLst>
          </p:cNvPr>
          <p:cNvCxnSpPr>
            <a:cxnSpLocks/>
          </p:cNvCxnSpPr>
          <p:nvPr/>
        </p:nvCxnSpPr>
        <p:spPr>
          <a:xfrm>
            <a:off x="3226031" y="4040093"/>
            <a:ext cx="8600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9782A2E-EED4-4B61-BCD1-6F354A03FA93}"/>
              </a:ext>
            </a:extLst>
          </p:cNvPr>
          <p:cNvSpPr/>
          <p:nvPr/>
        </p:nvSpPr>
        <p:spPr>
          <a:xfrm>
            <a:off x="3226031" y="6445624"/>
            <a:ext cx="8127999" cy="350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Create Project</a:t>
            </a:r>
            <a:endParaRPr lang="zh-TW" altLang="en-US" sz="2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670833F-93B3-49ED-8CF7-3060127A89A2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D48CD00-F1F7-4150-9DA4-840D45384331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72FB221-2227-4ABE-BF30-F8E3888BD269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903F521-5A7F-48D8-AE69-640BA4C7EFCE}"/>
              </a:ext>
            </a:extLst>
          </p:cNvPr>
          <p:cNvSpPr txBox="1"/>
          <p:nvPr/>
        </p:nvSpPr>
        <p:spPr>
          <a:xfrm>
            <a:off x="3181976" y="3149793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FAF5252-9069-44C9-8D72-6C9DBE4F463F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A612473-511C-4AA3-821E-46AFE2C4D3BE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箭號: ＞形 43">
            <a:extLst>
              <a:ext uri="{FF2B5EF4-FFF2-40B4-BE49-F238E27FC236}">
                <a16:creationId xmlns:a16="http://schemas.microsoft.com/office/drawing/2014/main" id="{3BEF461B-AE5B-4AC9-BBA8-D127CD4FAF7F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3A5C580-2B90-4488-880D-DA020DA8CC56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F335FC9-6124-47DA-AB75-DB8D87F6FFDF}"/>
              </a:ext>
            </a:extLst>
          </p:cNvPr>
          <p:cNvSpPr txBox="1"/>
          <p:nvPr/>
        </p:nvSpPr>
        <p:spPr>
          <a:xfrm>
            <a:off x="427824" y="2635045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5C2EF68-3C0A-4CAC-899A-F1F6DD049833}"/>
              </a:ext>
            </a:extLst>
          </p:cNvPr>
          <p:cNvSpPr txBox="1"/>
          <p:nvPr/>
        </p:nvSpPr>
        <p:spPr>
          <a:xfrm>
            <a:off x="431812" y="3120918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84FE337-3265-458F-B314-80A29119A4D7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99F5BC0-9B99-45E3-A96F-28EEE4B1663F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89FBA2A-AE64-4549-9001-1BC53D1CF51C}"/>
              </a:ext>
            </a:extLst>
          </p:cNvPr>
          <p:cNvSpPr txBox="1"/>
          <p:nvPr/>
        </p:nvSpPr>
        <p:spPr>
          <a:xfrm>
            <a:off x="3226031" y="1371684"/>
            <a:ext cx="11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Project</a:t>
            </a:r>
            <a:endParaRPr lang="zh-TW" altLang="en-US" sz="2400" b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E9DC32D-CEF2-4588-847A-92F24DAA242D}"/>
              </a:ext>
            </a:extLst>
          </p:cNvPr>
          <p:cNvSpPr txBox="1"/>
          <p:nvPr/>
        </p:nvSpPr>
        <p:spPr>
          <a:xfrm>
            <a:off x="3226031" y="4179952"/>
            <a:ext cx="130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Target</a:t>
            </a:r>
            <a:endParaRPr lang="zh-TW" altLang="en-US" sz="2400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9E6CCF2-668B-4B92-B546-A87C973AFE34}"/>
              </a:ext>
            </a:extLst>
          </p:cNvPr>
          <p:cNvGraphicFramePr>
            <a:graphicFrameLocks noGrp="1"/>
          </p:cNvGraphicFramePr>
          <p:nvPr/>
        </p:nvGraphicFramePr>
        <p:xfrm>
          <a:off x="3226031" y="473598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23911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1508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854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(Longitude)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 (Latitude)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3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14871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913659F0-FFA7-41F9-AD0B-C3BB75CD6DCC}"/>
              </a:ext>
            </a:extLst>
          </p:cNvPr>
          <p:cNvSpPr/>
          <p:nvPr/>
        </p:nvSpPr>
        <p:spPr>
          <a:xfrm>
            <a:off x="6102329" y="5757055"/>
            <a:ext cx="2375402" cy="350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Add Target</a:t>
            </a:r>
            <a:endParaRPr lang="zh-TW" altLang="en-US" sz="2000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8925DC0D-5AFB-409A-A90F-D5293B076F8B}"/>
              </a:ext>
            </a:extLst>
          </p:cNvPr>
          <p:cNvSpPr/>
          <p:nvPr/>
        </p:nvSpPr>
        <p:spPr>
          <a:xfrm>
            <a:off x="6170425" y="1912899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Observe Exoplanets 1  </a:t>
            </a:r>
            <a:r>
              <a:rPr lang="en-US" altLang="zh-TW" sz="2000" dirty="0"/>
              <a:t> </a:t>
            </a:r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91DFBABE-7D4F-4CD8-8192-BB543D84EE06}"/>
              </a:ext>
            </a:extLst>
          </p:cNvPr>
          <p:cNvSpPr/>
          <p:nvPr/>
        </p:nvSpPr>
        <p:spPr>
          <a:xfrm>
            <a:off x="6170424" y="2557530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egular</a:t>
            </a:r>
            <a:r>
              <a:rPr lang="en-US" altLang="zh-TW" dirty="0"/>
              <a:t> 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5" name="箭號: ＞形 54">
            <a:extLst>
              <a:ext uri="{FF2B5EF4-FFF2-40B4-BE49-F238E27FC236}">
                <a16:creationId xmlns:a16="http://schemas.microsoft.com/office/drawing/2014/main" id="{AA91BBFB-E568-4ADA-9427-4C90A082F330}"/>
              </a:ext>
            </a:extLst>
          </p:cNvPr>
          <p:cNvSpPr/>
          <p:nvPr/>
        </p:nvSpPr>
        <p:spPr>
          <a:xfrm rot="5400000">
            <a:off x="9297289" y="2749104"/>
            <a:ext cx="143296" cy="14619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9FB5875-DF4D-4D8B-9F71-898DFF04BA9A}"/>
              </a:ext>
            </a:extLst>
          </p:cNvPr>
          <p:cNvCxnSpPr>
            <a:cxnSpLocks/>
          </p:cNvCxnSpPr>
          <p:nvPr/>
        </p:nvCxnSpPr>
        <p:spPr>
          <a:xfrm>
            <a:off x="9190907" y="2570042"/>
            <a:ext cx="0" cy="422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96DEC14-E4A1-428C-9273-1574EAB5FD7B}"/>
              </a:ext>
            </a:extLst>
          </p:cNvPr>
          <p:cNvSpPr txBox="1"/>
          <p:nvPr/>
        </p:nvSpPr>
        <p:spPr>
          <a:xfrm>
            <a:off x="9793784" y="3010803"/>
            <a:ext cx="42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B96C53A-89B7-4978-99C5-7D0A50450029}"/>
              </a:ext>
            </a:extLst>
          </p:cNvPr>
          <p:cNvSpPr/>
          <p:nvPr/>
        </p:nvSpPr>
        <p:spPr>
          <a:xfrm>
            <a:off x="6096001" y="3064543"/>
            <a:ext cx="3532094" cy="624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0C72E2F7-43C5-451B-B57A-A266A6A3CFDD}"/>
              </a:ext>
            </a:extLst>
          </p:cNvPr>
          <p:cNvSpPr/>
          <p:nvPr/>
        </p:nvSpPr>
        <p:spPr>
          <a:xfrm>
            <a:off x="6170424" y="3147066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B74033F-49AB-46E3-A217-E75C391CE782}"/>
              </a:ext>
            </a:extLst>
          </p:cNvPr>
          <p:cNvSpPr txBox="1"/>
          <p:nvPr/>
        </p:nvSpPr>
        <p:spPr>
          <a:xfrm>
            <a:off x="6170424" y="3176460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Observe Supernova 1 76 times </a:t>
            </a:r>
            <a:endParaRPr lang="zh-TW" altLang="en-US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6EEF73B-9E29-4D6D-9982-AABC6EB631D6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85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297286"/>
            <a:ext cx="2085975" cy="523875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14CAD158-3009-4538-AC93-B03256AF3DC1}"/>
              </a:ext>
            </a:extLst>
          </p:cNvPr>
          <p:cNvSpPr txBox="1"/>
          <p:nvPr/>
        </p:nvSpPr>
        <p:spPr>
          <a:xfrm>
            <a:off x="3205020" y="1947028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Project Title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7ED7256-2DF7-402A-A658-3A1512865673}"/>
              </a:ext>
            </a:extLst>
          </p:cNvPr>
          <p:cNvSpPr txBox="1"/>
          <p:nvPr/>
        </p:nvSpPr>
        <p:spPr>
          <a:xfrm>
            <a:off x="3205020" y="2543888"/>
            <a:ext cx="178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Project Type 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ECEEE9-AF3A-4545-A4D0-47100FC5FE63}"/>
              </a:ext>
            </a:extLst>
          </p:cNvPr>
          <p:cNvSpPr txBox="1"/>
          <p:nvPr/>
        </p:nvSpPr>
        <p:spPr>
          <a:xfrm>
            <a:off x="5761223" y="853797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Create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F38C688-BE09-4387-9F06-6E09E60AC063}"/>
              </a:ext>
            </a:extLst>
          </p:cNvPr>
          <p:cNvCxnSpPr>
            <a:cxnSpLocks/>
          </p:cNvCxnSpPr>
          <p:nvPr/>
        </p:nvCxnSpPr>
        <p:spPr>
          <a:xfrm>
            <a:off x="3226031" y="4040093"/>
            <a:ext cx="8600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9782A2E-EED4-4B61-BCD1-6F354A03FA93}"/>
              </a:ext>
            </a:extLst>
          </p:cNvPr>
          <p:cNvSpPr/>
          <p:nvPr/>
        </p:nvSpPr>
        <p:spPr>
          <a:xfrm>
            <a:off x="3226031" y="6445624"/>
            <a:ext cx="8127999" cy="350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Create Project</a:t>
            </a:r>
            <a:endParaRPr lang="zh-TW" altLang="en-US" sz="2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670833F-93B3-49ED-8CF7-3060127A89A2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D48CD00-F1F7-4150-9DA4-840D45384331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72FB221-2227-4ABE-BF30-F8E3888BD269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903F521-5A7F-48D8-AE69-640BA4C7EFCE}"/>
              </a:ext>
            </a:extLst>
          </p:cNvPr>
          <p:cNvSpPr txBox="1"/>
          <p:nvPr/>
        </p:nvSpPr>
        <p:spPr>
          <a:xfrm>
            <a:off x="3181976" y="3149793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FAF5252-9069-44C9-8D72-6C9DBE4F463F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A612473-511C-4AA3-821E-46AFE2C4D3BE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箭號: ＞形 43">
            <a:extLst>
              <a:ext uri="{FF2B5EF4-FFF2-40B4-BE49-F238E27FC236}">
                <a16:creationId xmlns:a16="http://schemas.microsoft.com/office/drawing/2014/main" id="{3BEF461B-AE5B-4AC9-BBA8-D127CD4FAF7F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3A5C580-2B90-4488-880D-DA020DA8CC56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F335FC9-6124-47DA-AB75-DB8D87F6FFDF}"/>
              </a:ext>
            </a:extLst>
          </p:cNvPr>
          <p:cNvSpPr txBox="1"/>
          <p:nvPr/>
        </p:nvSpPr>
        <p:spPr>
          <a:xfrm>
            <a:off x="427824" y="2635045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5C2EF68-3C0A-4CAC-899A-F1F6DD049833}"/>
              </a:ext>
            </a:extLst>
          </p:cNvPr>
          <p:cNvSpPr txBox="1"/>
          <p:nvPr/>
        </p:nvSpPr>
        <p:spPr>
          <a:xfrm>
            <a:off x="431812" y="3120918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84FE337-3265-458F-B314-80A29119A4D7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99F5BC0-9B99-45E3-A96F-28EEE4B1663F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89FBA2A-AE64-4549-9001-1BC53D1CF51C}"/>
              </a:ext>
            </a:extLst>
          </p:cNvPr>
          <p:cNvSpPr txBox="1"/>
          <p:nvPr/>
        </p:nvSpPr>
        <p:spPr>
          <a:xfrm>
            <a:off x="3226031" y="1371684"/>
            <a:ext cx="11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Project</a:t>
            </a:r>
            <a:endParaRPr lang="zh-TW" altLang="en-US" sz="2400" b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E9DC32D-CEF2-4588-847A-92F24DAA242D}"/>
              </a:ext>
            </a:extLst>
          </p:cNvPr>
          <p:cNvSpPr txBox="1"/>
          <p:nvPr/>
        </p:nvSpPr>
        <p:spPr>
          <a:xfrm>
            <a:off x="3226031" y="4179952"/>
            <a:ext cx="130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Target</a:t>
            </a:r>
            <a:endParaRPr lang="zh-TW" altLang="en-US" sz="2400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9E6CCF2-668B-4B92-B546-A87C973A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65115"/>
              </p:ext>
            </p:extLst>
          </p:nvPr>
        </p:nvGraphicFramePr>
        <p:xfrm>
          <a:off x="3226031" y="473598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23911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1508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854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(Longitude)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 (Latitude)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3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V* V1886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Cyg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                    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314.0565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36.36454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14871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913659F0-FFA7-41F9-AD0B-C3BB75CD6DCC}"/>
              </a:ext>
            </a:extLst>
          </p:cNvPr>
          <p:cNvSpPr/>
          <p:nvPr/>
        </p:nvSpPr>
        <p:spPr>
          <a:xfrm>
            <a:off x="6102329" y="5757055"/>
            <a:ext cx="2375402" cy="350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Add Target</a:t>
            </a:r>
            <a:endParaRPr lang="zh-TW" altLang="en-US" sz="2000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8925DC0D-5AFB-409A-A90F-D5293B076F8B}"/>
              </a:ext>
            </a:extLst>
          </p:cNvPr>
          <p:cNvSpPr/>
          <p:nvPr/>
        </p:nvSpPr>
        <p:spPr>
          <a:xfrm>
            <a:off x="6170425" y="1912899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Observe Exoplanets 1  </a:t>
            </a:r>
            <a:r>
              <a:rPr lang="en-US" altLang="zh-TW" sz="2000" dirty="0"/>
              <a:t> </a:t>
            </a:r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91DFBABE-7D4F-4CD8-8192-BB543D84EE06}"/>
              </a:ext>
            </a:extLst>
          </p:cNvPr>
          <p:cNvSpPr/>
          <p:nvPr/>
        </p:nvSpPr>
        <p:spPr>
          <a:xfrm>
            <a:off x="6170424" y="2557530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egular</a:t>
            </a:r>
            <a:r>
              <a:rPr lang="en-US" altLang="zh-TW" dirty="0"/>
              <a:t> 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5" name="箭號: ＞形 54">
            <a:extLst>
              <a:ext uri="{FF2B5EF4-FFF2-40B4-BE49-F238E27FC236}">
                <a16:creationId xmlns:a16="http://schemas.microsoft.com/office/drawing/2014/main" id="{AA91BBFB-E568-4ADA-9427-4C90A082F330}"/>
              </a:ext>
            </a:extLst>
          </p:cNvPr>
          <p:cNvSpPr/>
          <p:nvPr/>
        </p:nvSpPr>
        <p:spPr>
          <a:xfrm rot="5400000">
            <a:off x="9297289" y="2749104"/>
            <a:ext cx="143296" cy="14619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9FB5875-DF4D-4D8B-9F71-898DFF04BA9A}"/>
              </a:ext>
            </a:extLst>
          </p:cNvPr>
          <p:cNvCxnSpPr>
            <a:cxnSpLocks/>
          </p:cNvCxnSpPr>
          <p:nvPr/>
        </p:nvCxnSpPr>
        <p:spPr>
          <a:xfrm>
            <a:off x="9190907" y="2570042"/>
            <a:ext cx="0" cy="422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0C72E2F7-43C5-451B-B57A-A266A6A3CFDD}"/>
              </a:ext>
            </a:extLst>
          </p:cNvPr>
          <p:cNvSpPr/>
          <p:nvPr/>
        </p:nvSpPr>
        <p:spPr>
          <a:xfrm>
            <a:off x="6170424" y="3147066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B74033F-49AB-46E3-A217-E75C391CE782}"/>
              </a:ext>
            </a:extLst>
          </p:cNvPr>
          <p:cNvSpPr txBox="1"/>
          <p:nvPr/>
        </p:nvSpPr>
        <p:spPr>
          <a:xfrm>
            <a:off x="6170424" y="3176460"/>
            <a:ext cx="3271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Observe Supernova 1 76 times </a:t>
            </a:r>
            <a:endParaRPr lang="zh-TW" altLang="en-US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11BCC23-E412-46E3-8DEB-10436C87D839}"/>
              </a:ext>
            </a:extLst>
          </p:cNvPr>
          <p:cNvSpPr/>
          <p:nvPr/>
        </p:nvSpPr>
        <p:spPr>
          <a:xfrm>
            <a:off x="6006353" y="5665694"/>
            <a:ext cx="2563906" cy="549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C76B9A5-FCB1-4BE1-9154-1FCDBFC64D12}"/>
              </a:ext>
            </a:extLst>
          </p:cNvPr>
          <p:cNvSpPr txBox="1"/>
          <p:nvPr/>
        </p:nvSpPr>
        <p:spPr>
          <a:xfrm>
            <a:off x="11474824" y="4735984"/>
            <a:ext cx="99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1DCCD3-72FF-49D1-8A54-B8CAD1BD3646}"/>
              </a:ext>
            </a:extLst>
          </p:cNvPr>
          <p:cNvSpPr/>
          <p:nvPr/>
        </p:nvSpPr>
        <p:spPr>
          <a:xfrm>
            <a:off x="3099410" y="5041376"/>
            <a:ext cx="8375414" cy="52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7BB9C0B-8DE8-42BA-B43A-1C31C147ED36}"/>
              </a:ext>
            </a:extLst>
          </p:cNvPr>
          <p:cNvSpPr txBox="1"/>
          <p:nvPr/>
        </p:nvSpPr>
        <p:spPr>
          <a:xfrm>
            <a:off x="8572742" y="5818514"/>
            <a:ext cx="99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6.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068A7AE-0BBD-411C-AA08-DFACB3A3E536}"/>
              </a:ext>
            </a:extLst>
          </p:cNvPr>
          <p:cNvSpPr txBox="1"/>
          <p:nvPr/>
        </p:nvSpPr>
        <p:spPr>
          <a:xfrm>
            <a:off x="6863748" y="4333666"/>
            <a:ext cx="188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只需輸入</a:t>
            </a:r>
            <a:r>
              <a:rPr lang="en-US" altLang="zh-TW" sz="1600" dirty="0">
                <a:highlight>
                  <a:srgbClr val="FFFF00"/>
                </a:highlight>
              </a:rPr>
              <a:t>3</a:t>
            </a:r>
            <a:r>
              <a:rPr lang="zh-TW" altLang="en-US" sz="1600" dirty="0">
                <a:highlight>
                  <a:srgbClr val="FFFF00"/>
                </a:highlight>
              </a:rPr>
              <a:t>個欄位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54E24A-E35E-4F12-A0C0-C54BF9255C6B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31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297286"/>
            <a:ext cx="2085975" cy="523875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14CAD158-3009-4538-AC93-B03256AF3DC1}"/>
              </a:ext>
            </a:extLst>
          </p:cNvPr>
          <p:cNvSpPr txBox="1"/>
          <p:nvPr/>
        </p:nvSpPr>
        <p:spPr>
          <a:xfrm>
            <a:off x="3205020" y="1947028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Project Title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7ED7256-2DF7-402A-A658-3A1512865673}"/>
              </a:ext>
            </a:extLst>
          </p:cNvPr>
          <p:cNvSpPr txBox="1"/>
          <p:nvPr/>
        </p:nvSpPr>
        <p:spPr>
          <a:xfrm>
            <a:off x="3205020" y="2543888"/>
            <a:ext cx="178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Project Type 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ECEEE9-AF3A-4545-A4D0-47100FC5FE63}"/>
              </a:ext>
            </a:extLst>
          </p:cNvPr>
          <p:cNvSpPr txBox="1"/>
          <p:nvPr/>
        </p:nvSpPr>
        <p:spPr>
          <a:xfrm>
            <a:off x="5761223" y="853797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Create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F38C688-BE09-4387-9F06-6E09E60AC063}"/>
              </a:ext>
            </a:extLst>
          </p:cNvPr>
          <p:cNvCxnSpPr>
            <a:cxnSpLocks/>
          </p:cNvCxnSpPr>
          <p:nvPr/>
        </p:nvCxnSpPr>
        <p:spPr>
          <a:xfrm>
            <a:off x="3226031" y="4040093"/>
            <a:ext cx="8600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9782A2E-EED4-4B61-BCD1-6F354A03FA93}"/>
              </a:ext>
            </a:extLst>
          </p:cNvPr>
          <p:cNvSpPr/>
          <p:nvPr/>
        </p:nvSpPr>
        <p:spPr>
          <a:xfrm>
            <a:off x="3226031" y="6445624"/>
            <a:ext cx="8127999" cy="350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Create Project</a:t>
            </a:r>
            <a:endParaRPr lang="zh-TW" altLang="en-US" sz="2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670833F-93B3-49ED-8CF7-3060127A89A2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D48CD00-F1F7-4150-9DA4-840D45384331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72FB221-2227-4ABE-BF30-F8E3888BD269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903F521-5A7F-48D8-AE69-640BA4C7EFCE}"/>
              </a:ext>
            </a:extLst>
          </p:cNvPr>
          <p:cNvSpPr txBox="1"/>
          <p:nvPr/>
        </p:nvSpPr>
        <p:spPr>
          <a:xfrm>
            <a:off x="3181976" y="3149793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FAF5252-9069-44C9-8D72-6C9DBE4F463F}"/>
              </a:ext>
            </a:extLst>
          </p:cNvPr>
          <p:cNvSpPr txBox="1"/>
          <p:nvPr/>
        </p:nvSpPr>
        <p:spPr>
          <a:xfrm>
            <a:off x="214452" y="214377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A612473-511C-4AA3-821E-46AFE2C4D3BE}"/>
              </a:ext>
            </a:extLst>
          </p:cNvPr>
          <p:cNvSpPr txBox="1"/>
          <p:nvPr/>
        </p:nvSpPr>
        <p:spPr>
          <a:xfrm>
            <a:off x="203809" y="4040093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箭號: ＞形 43">
            <a:extLst>
              <a:ext uri="{FF2B5EF4-FFF2-40B4-BE49-F238E27FC236}">
                <a16:creationId xmlns:a16="http://schemas.microsoft.com/office/drawing/2014/main" id="{3BEF461B-AE5B-4AC9-BBA8-D127CD4FAF7F}"/>
              </a:ext>
            </a:extLst>
          </p:cNvPr>
          <p:cNvSpPr/>
          <p:nvPr/>
        </p:nvSpPr>
        <p:spPr>
          <a:xfrm rot="5400000">
            <a:off x="2435597" y="2280027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3A5C580-2B90-4488-880D-DA020DA8CC56}"/>
              </a:ext>
            </a:extLst>
          </p:cNvPr>
          <p:cNvSpPr txBox="1"/>
          <p:nvPr/>
        </p:nvSpPr>
        <p:spPr>
          <a:xfrm>
            <a:off x="203809" y="463598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F335FC9-6124-47DA-AB75-DB8D87F6FFDF}"/>
              </a:ext>
            </a:extLst>
          </p:cNvPr>
          <p:cNvSpPr txBox="1"/>
          <p:nvPr/>
        </p:nvSpPr>
        <p:spPr>
          <a:xfrm>
            <a:off x="427824" y="2635045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 Manager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5C2EF68-3C0A-4CAC-899A-F1F6DD049833}"/>
              </a:ext>
            </a:extLst>
          </p:cNvPr>
          <p:cNvSpPr txBox="1"/>
          <p:nvPr/>
        </p:nvSpPr>
        <p:spPr>
          <a:xfrm>
            <a:off x="431812" y="3120918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Participate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84FE337-3265-458F-B314-80A29119A4D7}"/>
              </a:ext>
            </a:extLst>
          </p:cNvPr>
          <p:cNvSpPr txBox="1"/>
          <p:nvPr/>
        </p:nvSpPr>
        <p:spPr>
          <a:xfrm>
            <a:off x="427824" y="3561343"/>
            <a:ext cx="221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Create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99F5BC0-9B99-45E3-A96F-28EEE4B1663F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89FBA2A-AE64-4549-9001-1BC53D1CF51C}"/>
              </a:ext>
            </a:extLst>
          </p:cNvPr>
          <p:cNvSpPr txBox="1"/>
          <p:nvPr/>
        </p:nvSpPr>
        <p:spPr>
          <a:xfrm>
            <a:off x="3226031" y="1371684"/>
            <a:ext cx="11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Project</a:t>
            </a:r>
            <a:endParaRPr lang="zh-TW" altLang="en-US" sz="2400" b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E9DC32D-CEF2-4588-847A-92F24DAA242D}"/>
              </a:ext>
            </a:extLst>
          </p:cNvPr>
          <p:cNvSpPr txBox="1"/>
          <p:nvPr/>
        </p:nvSpPr>
        <p:spPr>
          <a:xfrm>
            <a:off x="3226031" y="4179952"/>
            <a:ext cx="130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Target</a:t>
            </a:r>
            <a:endParaRPr lang="zh-TW" altLang="en-US" sz="2400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9E6CCF2-668B-4B92-B546-A87C973A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88629"/>
              </p:ext>
            </p:extLst>
          </p:nvPr>
        </p:nvGraphicFramePr>
        <p:xfrm>
          <a:off x="3226031" y="473598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23911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1508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854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(Longitude)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 (Latitude)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3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V* V1886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Cyg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                    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314.0565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36.36454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1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RAFGL 2679                       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314.2226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37.4196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817750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913659F0-FFA7-41F9-AD0B-C3BB75CD6DCC}"/>
              </a:ext>
            </a:extLst>
          </p:cNvPr>
          <p:cNvSpPr/>
          <p:nvPr/>
        </p:nvSpPr>
        <p:spPr>
          <a:xfrm>
            <a:off x="6140262" y="5935014"/>
            <a:ext cx="2375402" cy="350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Add Target</a:t>
            </a:r>
            <a:endParaRPr lang="zh-TW" altLang="en-US" sz="2000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8925DC0D-5AFB-409A-A90F-D5293B076F8B}"/>
              </a:ext>
            </a:extLst>
          </p:cNvPr>
          <p:cNvSpPr/>
          <p:nvPr/>
        </p:nvSpPr>
        <p:spPr>
          <a:xfrm>
            <a:off x="6170425" y="1912899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Observe Exoplanets 1  </a:t>
            </a:r>
            <a:r>
              <a:rPr lang="en-US" altLang="zh-TW" sz="2000" dirty="0"/>
              <a:t> </a:t>
            </a:r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91DFBABE-7D4F-4CD8-8192-BB543D84EE06}"/>
              </a:ext>
            </a:extLst>
          </p:cNvPr>
          <p:cNvSpPr/>
          <p:nvPr/>
        </p:nvSpPr>
        <p:spPr>
          <a:xfrm>
            <a:off x="6170424" y="2557530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egular</a:t>
            </a:r>
            <a:r>
              <a:rPr lang="en-US" altLang="zh-TW" dirty="0"/>
              <a:t> 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5" name="箭號: ＞形 54">
            <a:extLst>
              <a:ext uri="{FF2B5EF4-FFF2-40B4-BE49-F238E27FC236}">
                <a16:creationId xmlns:a16="http://schemas.microsoft.com/office/drawing/2014/main" id="{AA91BBFB-E568-4ADA-9427-4C90A082F330}"/>
              </a:ext>
            </a:extLst>
          </p:cNvPr>
          <p:cNvSpPr/>
          <p:nvPr/>
        </p:nvSpPr>
        <p:spPr>
          <a:xfrm rot="5400000">
            <a:off x="9297289" y="2749104"/>
            <a:ext cx="143296" cy="14619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9FB5875-DF4D-4D8B-9F71-898DFF04BA9A}"/>
              </a:ext>
            </a:extLst>
          </p:cNvPr>
          <p:cNvCxnSpPr>
            <a:cxnSpLocks/>
          </p:cNvCxnSpPr>
          <p:nvPr/>
        </p:nvCxnSpPr>
        <p:spPr>
          <a:xfrm>
            <a:off x="9190907" y="2570042"/>
            <a:ext cx="0" cy="422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0C72E2F7-43C5-451B-B57A-A266A6A3CFDD}"/>
              </a:ext>
            </a:extLst>
          </p:cNvPr>
          <p:cNvSpPr/>
          <p:nvPr/>
        </p:nvSpPr>
        <p:spPr>
          <a:xfrm>
            <a:off x="6170424" y="3147066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B74033F-49AB-46E3-A217-E75C391CE782}"/>
              </a:ext>
            </a:extLst>
          </p:cNvPr>
          <p:cNvSpPr txBox="1"/>
          <p:nvPr/>
        </p:nvSpPr>
        <p:spPr>
          <a:xfrm>
            <a:off x="6170424" y="3176460"/>
            <a:ext cx="3271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Observe Supernova 1 76 times </a:t>
            </a:r>
            <a:endParaRPr lang="zh-TW" altLang="en-US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F16194-1CC4-4DB2-9413-CD2FF4A8EB96}"/>
              </a:ext>
            </a:extLst>
          </p:cNvPr>
          <p:cNvSpPr/>
          <p:nvPr/>
        </p:nvSpPr>
        <p:spPr>
          <a:xfrm>
            <a:off x="2990947" y="5404476"/>
            <a:ext cx="8456982" cy="523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D0A5BDF-37F6-42BF-9576-599D9FDEA1B5}"/>
              </a:ext>
            </a:extLst>
          </p:cNvPr>
          <p:cNvSpPr txBox="1"/>
          <p:nvPr/>
        </p:nvSpPr>
        <p:spPr>
          <a:xfrm>
            <a:off x="11479994" y="5166967"/>
            <a:ext cx="99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7.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91FC941-3738-48BD-9269-345D3EB89985}"/>
              </a:ext>
            </a:extLst>
          </p:cNvPr>
          <p:cNvSpPr/>
          <p:nvPr/>
        </p:nvSpPr>
        <p:spPr>
          <a:xfrm>
            <a:off x="3023012" y="6349427"/>
            <a:ext cx="8456982" cy="523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C5B26E-24F5-454E-9082-23C171C83FBA}"/>
              </a:ext>
            </a:extLst>
          </p:cNvPr>
          <p:cNvSpPr txBox="1"/>
          <p:nvPr/>
        </p:nvSpPr>
        <p:spPr>
          <a:xfrm>
            <a:off x="11479994" y="6076292"/>
            <a:ext cx="99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8.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5AEF568-0748-448B-AD89-F60A12A8830F}"/>
              </a:ext>
            </a:extLst>
          </p:cNvPr>
          <p:cNvSpPr txBox="1"/>
          <p:nvPr/>
        </p:nvSpPr>
        <p:spPr>
          <a:xfrm>
            <a:off x="203809" y="521511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8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FEA9F-7960-4C87-8153-4DA9B7F0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20" y="2793682"/>
            <a:ext cx="4434840" cy="1270635"/>
          </a:xfrm>
        </p:spPr>
        <p:txBody>
          <a:bodyPr/>
          <a:lstStyle/>
          <a:p>
            <a:pPr algn="ctr"/>
            <a:r>
              <a:rPr lang="en-US" altLang="zh-TW" dirty="0"/>
              <a:t>Schedule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40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4" b="5386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3EB0AB-D7E7-4B93-A1A1-5857F5189007}"/>
              </a:ext>
            </a:extLst>
          </p:cNvPr>
          <p:cNvSpPr/>
          <p:nvPr/>
        </p:nvSpPr>
        <p:spPr>
          <a:xfrm>
            <a:off x="2211294" y="1411806"/>
            <a:ext cx="7530354" cy="40343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88CD8BE-97A5-4189-9FE2-E314EC6E7A2B}"/>
              </a:ext>
            </a:extLst>
          </p:cNvPr>
          <p:cNvSpPr txBox="1"/>
          <p:nvPr/>
        </p:nvSpPr>
        <p:spPr>
          <a:xfrm>
            <a:off x="4032330" y="1447250"/>
            <a:ext cx="401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latin typeface="Brush Script MT" panose="03060802040406070304" pitchFamily="66" charset="0"/>
              </a:rPr>
              <a:t>Welcome Back!</a:t>
            </a:r>
            <a:endParaRPr lang="zh-TW" altLang="en-US" sz="4400" b="1" dirty="0">
              <a:latin typeface="Brush Script MT" panose="03060802040406070304" pitchFamily="66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6D07987-0AB8-4EF6-8629-48A30963A8E3}"/>
              </a:ext>
            </a:extLst>
          </p:cNvPr>
          <p:cNvSpPr/>
          <p:nvPr/>
        </p:nvSpPr>
        <p:spPr>
          <a:xfrm>
            <a:off x="4648195" y="2801730"/>
            <a:ext cx="3048000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43A0C65-320B-42CE-AED1-49E815CD6485}"/>
              </a:ext>
            </a:extLst>
          </p:cNvPr>
          <p:cNvSpPr txBox="1"/>
          <p:nvPr/>
        </p:nvSpPr>
        <p:spPr>
          <a:xfrm>
            <a:off x="2864219" y="2847379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Username</a:t>
            </a:r>
            <a:endParaRPr lang="zh-TW" altLang="en-US" sz="2000" b="1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A1B839F-39B8-4775-AEC4-8C8A394E8A8F}"/>
              </a:ext>
            </a:extLst>
          </p:cNvPr>
          <p:cNvSpPr/>
          <p:nvPr/>
        </p:nvSpPr>
        <p:spPr>
          <a:xfrm>
            <a:off x="4648195" y="3429032"/>
            <a:ext cx="3048000" cy="398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69E735C-2DE9-4AF3-938F-5D97BE9A290B}"/>
              </a:ext>
            </a:extLst>
          </p:cNvPr>
          <p:cNvSpPr txBox="1"/>
          <p:nvPr/>
        </p:nvSpPr>
        <p:spPr>
          <a:xfrm>
            <a:off x="2864219" y="3471088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Password</a:t>
            </a:r>
            <a:endParaRPr lang="zh-TW" altLang="en-US" sz="2000" b="1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294DE6E-59BF-477B-BEC9-8739AFFE87F4}"/>
              </a:ext>
            </a:extLst>
          </p:cNvPr>
          <p:cNvCxnSpPr>
            <a:cxnSpLocks/>
          </p:cNvCxnSpPr>
          <p:nvPr/>
        </p:nvCxnSpPr>
        <p:spPr>
          <a:xfrm flipV="1">
            <a:off x="2329033" y="2208021"/>
            <a:ext cx="7315198" cy="139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33F5264-35DF-4988-8BDB-319F7F89B6D4}"/>
              </a:ext>
            </a:extLst>
          </p:cNvPr>
          <p:cNvSpPr/>
          <p:nvPr/>
        </p:nvSpPr>
        <p:spPr>
          <a:xfrm>
            <a:off x="6857692" y="4526910"/>
            <a:ext cx="2662515" cy="506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Login</a:t>
            </a:r>
            <a:endParaRPr lang="zh-TW" altLang="en-US" sz="2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908AC77-F200-46BE-BC52-0A93B9238963}"/>
              </a:ext>
            </a:extLst>
          </p:cNvPr>
          <p:cNvSpPr txBox="1"/>
          <p:nvPr/>
        </p:nvSpPr>
        <p:spPr>
          <a:xfrm>
            <a:off x="7599372" y="41142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E73DF"/>
                </a:solidFill>
                <a:latin typeface="Nunito"/>
              </a:rPr>
              <a:t>Create an account?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6E96F43-0B87-4ED4-8147-6CFBD17B7743}"/>
              </a:ext>
            </a:extLst>
          </p:cNvPr>
          <p:cNvSpPr txBox="1"/>
          <p:nvPr/>
        </p:nvSpPr>
        <p:spPr>
          <a:xfrm>
            <a:off x="-822960" y="91440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0000"/>
                </a:highlight>
              </a:rPr>
              <a:t>Login</a:t>
            </a:r>
            <a:endParaRPr lang="zh-TW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2816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86BC1DF1-4B5B-40EC-A2A4-C3327652BAFA}"/>
              </a:ext>
            </a:extLst>
          </p:cNvPr>
          <p:cNvSpPr txBox="1"/>
          <p:nvPr/>
        </p:nvSpPr>
        <p:spPr>
          <a:xfrm>
            <a:off x="2702858" y="951441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Recommend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0C7747B-EBC9-42E1-A1E2-7963F6811C55}"/>
              </a:ext>
            </a:extLst>
          </p:cNvPr>
          <p:cNvSpPr txBox="1"/>
          <p:nvPr/>
        </p:nvSpPr>
        <p:spPr>
          <a:xfrm>
            <a:off x="3205021" y="1811946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Title                                      P</a:t>
            </a:r>
            <a:r>
              <a:rPr lang="zh-TW" altLang="en-US" sz="2000" b="1" dirty="0"/>
              <a:t>roject_type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E32ADEA-D377-4E0B-BCEE-AFDE4CAD4A2D}"/>
              </a:ext>
            </a:extLst>
          </p:cNvPr>
          <p:cNvSpPr txBox="1"/>
          <p:nvPr/>
        </p:nvSpPr>
        <p:spPr>
          <a:xfrm>
            <a:off x="7828567" y="1811946"/>
            <a:ext cx="147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</a:t>
            </a:r>
            <a:r>
              <a:rPr lang="zh-TW" altLang="en-US" sz="2000" b="1" dirty="0"/>
              <a:t>escription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0437CD6-D338-4F9B-8791-7C610D1A40E2}"/>
              </a:ext>
            </a:extLst>
          </p:cNvPr>
          <p:cNvCxnSpPr>
            <a:cxnSpLocks/>
          </p:cNvCxnSpPr>
          <p:nvPr/>
        </p:nvCxnSpPr>
        <p:spPr>
          <a:xfrm flipV="1">
            <a:off x="3142268" y="2211986"/>
            <a:ext cx="7952452" cy="4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2F7FD7F3-75BF-4DBD-B70E-262CA0972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61551"/>
              </p:ext>
            </p:extLst>
          </p:nvPr>
        </p:nvGraphicFramePr>
        <p:xfrm>
          <a:off x="3281520" y="2221894"/>
          <a:ext cx="4649997" cy="3352800"/>
        </p:xfrm>
        <a:graphic>
          <a:graphicData uri="http://schemas.openxmlformats.org/drawingml/2006/table">
            <a:tbl>
              <a:tblPr/>
              <a:tblGrid>
                <a:gridCol w="2632719">
                  <a:extLst>
                    <a:ext uri="{9D8B030D-6E8A-4147-A177-3AD203B41FA5}">
                      <a16:colId xmlns:a16="http://schemas.microsoft.com/office/drawing/2014/main" val="1198058345"/>
                    </a:ext>
                  </a:extLst>
                </a:gridCol>
                <a:gridCol w="2017278">
                  <a:extLst>
                    <a:ext uri="{9D8B030D-6E8A-4147-A177-3AD203B41FA5}">
                      <a16:colId xmlns:a16="http://schemas.microsoft.com/office/drawing/2014/main" val="1508041688"/>
                    </a:ext>
                  </a:extLst>
                </a:gridCol>
              </a:tblGrid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854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9849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8920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95366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322097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2327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965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39214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D93D9B6F-325F-4A67-ABDF-0F98C7793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93703"/>
              </p:ext>
            </p:extLst>
          </p:nvPr>
        </p:nvGraphicFramePr>
        <p:xfrm>
          <a:off x="7879660" y="2221894"/>
          <a:ext cx="4164704" cy="3352800"/>
        </p:xfrm>
        <a:graphic>
          <a:graphicData uri="http://schemas.openxmlformats.org/drawingml/2006/table">
            <a:tbl>
              <a:tblPr/>
              <a:tblGrid>
                <a:gridCol w="4164704">
                  <a:extLst>
                    <a:ext uri="{9D8B030D-6E8A-4147-A177-3AD203B41FA5}">
                      <a16:colId xmlns:a16="http://schemas.microsoft.com/office/drawing/2014/main" val="1253955594"/>
                    </a:ext>
                  </a:extLst>
                </a:gridCol>
              </a:tblGrid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 76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13841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72836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 65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06622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92155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 90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45589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 81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1009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 50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91098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 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13974"/>
                  </a:ext>
                </a:extLst>
              </a:tr>
            </a:tbl>
          </a:graphicData>
        </a:graphic>
      </p:graphicFrame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B719625-F096-4E66-A825-6609A6846C26}"/>
              </a:ext>
            </a:extLst>
          </p:cNvPr>
          <p:cNvCxnSpPr>
            <a:cxnSpLocks/>
          </p:cNvCxnSpPr>
          <p:nvPr/>
        </p:nvCxnSpPr>
        <p:spPr>
          <a:xfrm flipV="1">
            <a:off x="3205021" y="2693142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7C4CFCF-B059-49FE-B6EF-83B9A3BC56B3}"/>
              </a:ext>
            </a:extLst>
          </p:cNvPr>
          <p:cNvCxnSpPr>
            <a:cxnSpLocks/>
          </p:cNvCxnSpPr>
          <p:nvPr/>
        </p:nvCxnSpPr>
        <p:spPr>
          <a:xfrm flipV="1">
            <a:off x="3205021" y="308506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19B464F-5D3C-45D3-8227-6B5BF608C850}"/>
              </a:ext>
            </a:extLst>
          </p:cNvPr>
          <p:cNvCxnSpPr>
            <a:cxnSpLocks/>
          </p:cNvCxnSpPr>
          <p:nvPr/>
        </p:nvCxnSpPr>
        <p:spPr>
          <a:xfrm flipV="1">
            <a:off x="3205021" y="349594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B85A7E-20B0-44B3-8984-763951AB912E}"/>
              </a:ext>
            </a:extLst>
          </p:cNvPr>
          <p:cNvCxnSpPr>
            <a:cxnSpLocks/>
          </p:cNvCxnSpPr>
          <p:nvPr/>
        </p:nvCxnSpPr>
        <p:spPr>
          <a:xfrm flipV="1">
            <a:off x="3205021" y="394492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2CBD5E08-FAB0-481F-8935-89D96CC5B140}"/>
              </a:ext>
            </a:extLst>
          </p:cNvPr>
          <p:cNvCxnSpPr>
            <a:cxnSpLocks/>
          </p:cNvCxnSpPr>
          <p:nvPr/>
        </p:nvCxnSpPr>
        <p:spPr>
          <a:xfrm flipV="1">
            <a:off x="3205021" y="4367919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959485D-0C61-4C3B-8201-22CFA15ADC2F}"/>
              </a:ext>
            </a:extLst>
          </p:cNvPr>
          <p:cNvCxnSpPr>
            <a:cxnSpLocks/>
          </p:cNvCxnSpPr>
          <p:nvPr/>
        </p:nvCxnSpPr>
        <p:spPr>
          <a:xfrm flipV="1">
            <a:off x="3205021" y="480011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78B35A7D-6CD8-4940-8EF1-6584BBA73174}"/>
              </a:ext>
            </a:extLst>
          </p:cNvPr>
          <p:cNvCxnSpPr>
            <a:cxnSpLocks/>
          </p:cNvCxnSpPr>
          <p:nvPr/>
        </p:nvCxnSpPr>
        <p:spPr>
          <a:xfrm flipV="1">
            <a:off x="3205021" y="5232307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78D72C7-AA49-47E5-8299-EDB6487A8486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50044A4E-8128-4928-AA6D-27CB8EA079D1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498ED43D-A060-45C2-8A09-F83E9ECCA093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5806FE-0CEB-4F2F-BCDC-ED8C3BC78BBD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My 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8463A8-C937-44FC-82D8-D4E7EF676786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箭號: ＞形 29">
            <a:extLst>
              <a:ext uri="{FF2B5EF4-FFF2-40B4-BE49-F238E27FC236}">
                <a16:creationId xmlns:a16="http://schemas.microsoft.com/office/drawing/2014/main" id="{17908D0B-2AC6-4233-B2EA-0E507B4AD9E0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F9444B0-57BC-45C5-BF8E-DA2B5DBDCF23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4898318-EB0E-40E3-B7BE-B819B2445727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9C9387-02AC-4C9F-8806-D234E84D1724}"/>
              </a:ext>
            </a:extLst>
          </p:cNvPr>
          <p:cNvSpPr/>
          <p:nvPr/>
        </p:nvSpPr>
        <p:spPr>
          <a:xfrm>
            <a:off x="147636" y="2637055"/>
            <a:ext cx="2511097" cy="50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F98BC3-B92A-4868-808F-2844DD5FC343}"/>
              </a:ext>
            </a:extLst>
          </p:cNvPr>
          <p:cNvSpPr txBox="1"/>
          <p:nvPr/>
        </p:nvSpPr>
        <p:spPr>
          <a:xfrm>
            <a:off x="219855" y="3812260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470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678D72C7-AA49-47E5-8299-EDB6487A8486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50044A4E-8128-4928-AA6D-27CB8EA079D1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498ED43D-A060-45C2-8A09-F83E9ECCA093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FD556765-7481-4201-BDD2-45AE1B9F7E72}"/>
              </a:ext>
            </a:extLst>
          </p:cNvPr>
          <p:cNvSpPr/>
          <p:nvPr/>
        </p:nvSpPr>
        <p:spPr>
          <a:xfrm>
            <a:off x="5713245" y="2944784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Equipment ID + Site 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CC41769-C622-44A7-A40D-2C6E13E8020C}"/>
              </a:ext>
            </a:extLst>
          </p:cNvPr>
          <p:cNvSpPr txBox="1"/>
          <p:nvPr/>
        </p:nvSpPr>
        <p:spPr>
          <a:xfrm>
            <a:off x="3223547" y="2983246"/>
            <a:ext cx="2684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Equipment ID + Site</a:t>
            </a:r>
            <a:endParaRPr lang="zh-TW" altLang="en-US" sz="2000" b="1" dirty="0"/>
          </a:p>
        </p:txBody>
      </p:sp>
      <p:sp>
        <p:nvSpPr>
          <p:cNvPr id="37" name="箭號: ＞形 36">
            <a:extLst>
              <a:ext uri="{FF2B5EF4-FFF2-40B4-BE49-F238E27FC236}">
                <a16:creationId xmlns:a16="http://schemas.microsoft.com/office/drawing/2014/main" id="{2C61FB51-3B39-4815-A613-07DB8F28E059}"/>
              </a:ext>
            </a:extLst>
          </p:cNvPr>
          <p:cNvSpPr/>
          <p:nvPr/>
        </p:nvSpPr>
        <p:spPr>
          <a:xfrm rot="5400000">
            <a:off x="8840110" y="3136358"/>
            <a:ext cx="143296" cy="14619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D3F40D9-2385-491E-B64A-9975A2DBED3C}"/>
              </a:ext>
            </a:extLst>
          </p:cNvPr>
          <p:cNvCxnSpPr>
            <a:cxnSpLocks/>
          </p:cNvCxnSpPr>
          <p:nvPr/>
        </p:nvCxnSpPr>
        <p:spPr>
          <a:xfrm>
            <a:off x="8733728" y="2957296"/>
            <a:ext cx="0" cy="422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95545CC1-0113-4415-A891-D7B66ED7B04E}"/>
              </a:ext>
            </a:extLst>
          </p:cNvPr>
          <p:cNvSpPr/>
          <p:nvPr/>
        </p:nvSpPr>
        <p:spPr>
          <a:xfrm>
            <a:off x="5721337" y="3380226"/>
            <a:ext cx="3020484" cy="4354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1B521FA-8E54-434B-A7C7-0515EDB3F7F8}"/>
              </a:ext>
            </a:extLst>
          </p:cNvPr>
          <p:cNvSpPr/>
          <p:nvPr/>
        </p:nvSpPr>
        <p:spPr>
          <a:xfrm>
            <a:off x="8608852" y="3380226"/>
            <a:ext cx="132964" cy="4229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4C750BF-5F66-47EC-8195-19CDFF6A4E4D}"/>
              </a:ext>
            </a:extLst>
          </p:cNvPr>
          <p:cNvSpPr txBox="1"/>
          <p:nvPr/>
        </p:nvSpPr>
        <p:spPr>
          <a:xfrm>
            <a:off x="1549111" y="1317277"/>
            <a:ext cx="606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Select Equipment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85FCD5A-236F-44E6-92D0-867BEE4126A2}"/>
              </a:ext>
            </a:extLst>
          </p:cNvPr>
          <p:cNvCxnSpPr>
            <a:cxnSpLocks/>
          </p:cNvCxnSpPr>
          <p:nvPr/>
        </p:nvCxnSpPr>
        <p:spPr>
          <a:xfrm>
            <a:off x="3223548" y="1963734"/>
            <a:ext cx="640934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2ED4F0-3524-4C1B-80B0-B8305373EC42}"/>
              </a:ext>
            </a:extLst>
          </p:cNvPr>
          <p:cNvSpPr/>
          <p:nvPr/>
        </p:nvSpPr>
        <p:spPr>
          <a:xfrm>
            <a:off x="8562695" y="5177150"/>
            <a:ext cx="2662515" cy="506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Next</a:t>
            </a:r>
            <a:endParaRPr lang="zh-TW" altLang="en-US" sz="2000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1C8E0D8C-F4BE-47FD-89D9-1919A61D723F}"/>
              </a:ext>
            </a:extLst>
          </p:cNvPr>
          <p:cNvSpPr/>
          <p:nvPr/>
        </p:nvSpPr>
        <p:spPr>
          <a:xfrm rot="10800000">
            <a:off x="9186596" y="2957296"/>
            <a:ext cx="381300" cy="3764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56AA1FE-5E87-40FF-B8FC-CA11598DCB80}"/>
              </a:ext>
            </a:extLst>
          </p:cNvPr>
          <p:cNvSpPr txBox="1"/>
          <p:nvPr/>
        </p:nvSpPr>
        <p:spPr>
          <a:xfrm>
            <a:off x="9615108" y="2983246"/>
            <a:ext cx="226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</a:t>
            </a:r>
            <a:r>
              <a:rPr lang="en-US" altLang="zh-TW" dirty="0"/>
              <a:t>User</a:t>
            </a:r>
            <a:r>
              <a:rPr lang="zh-TW" altLang="en-US" dirty="0"/>
              <a:t> 擁有的</a:t>
            </a:r>
            <a:r>
              <a:rPr lang="en-US" altLang="zh-TW" dirty="0"/>
              <a:t>equipment</a:t>
            </a:r>
            <a:r>
              <a:rPr lang="zh-TW" altLang="en-US" dirty="0"/>
              <a:t>列出表單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8FACDDA-03A3-438E-ABF2-17890C77D67B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My 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2758207-E432-4151-8E4E-6B93F06A382C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0" name="箭號: ＞形 49">
            <a:extLst>
              <a:ext uri="{FF2B5EF4-FFF2-40B4-BE49-F238E27FC236}">
                <a16:creationId xmlns:a16="http://schemas.microsoft.com/office/drawing/2014/main" id="{B820FB06-47F6-45F0-B212-6CF235BDF0B2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C89AAA2-BDEC-4807-AC59-BB7BC221E886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F895AE9-1A1A-4BD8-92DC-21AE45D1A36D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70596D-6723-4FA6-A830-C24FD8007606}"/>
              </a:ext>
            </a:extLst>
          </p:cNvPr>
          <p:cNvSpPr txBox="1"/>
          <p:nvPr/>
        </p:nvSpPr>
        <p:spPr>
          <a:xfrm>
            <a:off x="3223548" y="2407558"/>
            <a:ext cx="1783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Project Title</a:t>
            </a:r>
            <a:endParaRPr lang="zh-TW" altLang="en-US" sz="2000" b="1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D414B52F-D406-4036-83DA-425555506A42}"/>
              </a:ext>
            </a:extLst>
          </p:cNvPr>
          <p:cNvSpPr/>
          <p:nvPr/>
        </p:nvSpPr>
        <p:spPr>
          <a:xfrm>
            <a:off x="5721337" y="2399761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26" name="箭號: ＞形 25">
            <a:extLst>
              <a:ext uri="{FF2B5EF4-FFF2-40B4-BE49-F238E27FC236}">
                <a16:creationId xmlns:a16="http://schemas.microsoft.com/office/drawing/2014/main" id="{F6CC8A4D-6237-44DD-8FFD-AF265B15AA11}"/>
              </a:ext>
            </a:extLst>
          </p:cNvPr>
          <p:cNvSpPr/>
          <p:nvPr/>
        </p:nvSpPr>
        <p:spPr>
          <a:xfrm rot="5400000">
            <a:off x="8838942" y="2579613"/>
            <a:ext cx="143296" cy="14619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B34E3D5-E122-4633-9337-4ED4E738130F}"/>
              </a:ext>
            </a:extLst>
          </p:cNvPr>
          <p:cNvCxnSpPr>
            <a:cxnSpLocks/>
          </p:cNvCxnSpPr>
          <p:nvPr/>
        </p:nvCxnSpPr>
        <p:spPr>
          <a:xfrm>
            <a:off x="8732560" y="2400551"/>
            <a:ext cx="0" cy="422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6FBFC05-E17F-4149-B678-74F4F53AA82E}"/>
              </a:ext>
            </a:extLst>
          </p:cNvPr>
          <p:cNvSpPr txBox="1"/>
          <p:nvPr/>
        </p:nvSpPr>
        <p:spPr>
          <a:xfrm>
            <a:off x="9632893" y="2284447"/>
            <a:ext cx="226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</a:t>
            </a:r>
            <a:r>
              <a:rPr lang="en-US" altLang="zh-TW" dirty="0"/>
              <a:t>User</a:t>
            </a:r>
            <a:r>
              <a:rPr lang="zh-TW" altLang="en-US" dirty="0"/>
              <a:t> 參與的</a:t>
            </a:r>
            <a:r>
              <a:rPr lang="en-US" altLang="zh-TW" dirty="0"/>
              <a:t>project</a:t>
            </a:r>
            <a:r>
              <a:rPr lang="zh-TW" altLang="en-US" dirty="0"/>
              <a:t>列出表單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5C7A01A1-25D3-49F8-AD6C-ABF7588CAD39}"/>
              </a:ext>
            </a:extLst>
          </p:cNvPr>
          <p:cNvSpPr/>
          <p:nvPr/>
        </p:nvSpPr>
        <p:spPr>
          <a:xfrm rot="10800000">
            <a:off x="9235118" y="2430827"/>
            <a:ext cx="381300" cy="3764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7A7C3BB-FBFC-4E45-ACCF-549A7212BF46}"/>
              </a:ext>
            </a:extLst>
          </p:cNvPr>
          <p:cNvSpPr txBox="1"/>
          <p:nvPr/>
        </p:nvSpPr>
        <p:spPr>
          <a:xfrm>
            <a:off x="219855" y="3812260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02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678D72C7-AA49-47E5-8299-EDB6487A8486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50044A4E-8128-4928-AA6D-27CB8EA079D1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498ED43D-A060-45C2-8A09-F83E9ECCA093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D350F2-532C-49E5-97ED-9F747B84A4F3}"/>
              </a:ext>
            </a:extLst>
          </p:cNvPr>
          <p:cNvSpPr txBox="1"/>
          <p:nvPr/>
        </p:nvSpPr>
        <p:spPr>
          <a:xfrm>
            <a:off x="3099410" y="106961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Equipment  ID + Site: </a:t>
            </a:r>
            <a:endParaRPr lang="zh-TW" altLang="en-US" sz="18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3F0F1D-D527-414F-BE74-E629D138E03D}"/>
              </a:ext>
            </a:extLst>
          </p:cNvPr>
          <p:cNvCxnSpPr>
            <a:cxnSpLocks/>
          </p:cNvCxnSpPr>
          <p:nvPr/>
        </p:nvCxnSpPr>
        <p:spPr>
          <a:xfrm>
            <a:off x="3180978" y="1554432"/>
            <a:ext cx="640934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C7FA69-DF9C-4B02-9D36-9AF7E3D01C45}"/>
              </a:ext>
            </a:extLst>
          </p:cNvPr>
          <p:cNvSpPr txBox="1"/>
          <p:nvPr/>
        </p:nvSpPr>
        <p:spPr>
          <a:xfrm>
            <a:off x="3162436" y="2038924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Target Name                         Start Observation Time</a:t>
            </a:r>
            <a:endParaRPr lang="zh-TW" altLang="en-US" sz="20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E90658E-BC4B-4FA4-B174-103A486FB768}"/>
              </a:ext>
            </a:extLst>
          </p:cNvPr>
          <p:cNvSpPr txBox="1"/>
          <p:nvPr/>
        </p:nvSpPr>
        <p:spPr>
          <a:xfrm>
            <a:off x="9049531" y="2028022"/>
            <a:ext cx="3857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   End Observation Time</a:t>
            </a:r>
            <a:endParaRPr lang="zh-TW" altLang="en-US" sz="2000" b="1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55AC067-59F7-4C46-B2E1-45E0B64AACC9}"/>
              </a:ext>
            </a:extLst>
          </p:cNvPr>
          <p:cNvCxnSpPr>
            <a:cxnSpLocks/>
          </p:cNvCxnSpPr>
          <p:nvPr/>
        </p:nvCxnSpPr>
        <p:spPr>
          <a:xfrm flipV="1">
            <a:off x="3012279" y="2466560"/>
            <a:ext cx="8726830" cy="20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2F93CCE-D3E4-4D3F-8119-30CA4108F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17983"/>
              </p:ext>
            </p:extLst>
          </p:nvPr>
        </p:nvGraphicFramePr>
        <p:xfrm>
          <a:off x="3298111" y="2499192"/>
          <a:ext cx="4649997" cy="1220340"/>
        </p:xfrm>
        <a:graphic>
          <a:graphicData uri="http://schemas.openxmlformats.org/drawingml/2006/table">
            <a:tbl>
              <a:tblPr/>
              <a:tblGrid>
                <a:gridCol w="2749180">
                  <a:extLst>
                    <a:ext uri="{9D8B030D-6E8A-4147-A177-3AD203B41FA5}">
                      <a16:colId xmlns:a16="http://schemas.microsoft.com/office/drawing/2014/main" val="1198058345"/>
                    </a:ext>
                  </a:extLst>
                </a:gridCol>
                <a:gridCol w="1900817">
                  <a:extLst>
                    <a:ext uri="{9D8B030D-6E8A-4147-A177-3AD203B41FA5}">
                      <a16:colId xmlns:a16="http://schemas.microsoft.com/office/drawing/2014/main" val="1508041688"/>
                    </a:ext>
                  </a:extLst>
                </a:gridCol>
              </a:tblGrid>
              <a:tr h="382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NSV 25525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854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V* V1800 </a:t>
                      </a: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Cyg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9849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[D75] 123                   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en-US" altLang="zh-TW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8920"/>
                  </a:ext>
                </a:extLst>
              </a:tr>
            </a:tbl>
          </a:graphicData>
        </a:graphic>
      </p:graphicFrame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5041F3D-2392-431F-BDED-ED420B7063B6}"/>
              </a:ext>
            </a:extLst>
          </p:cNvPr>
          <p:cNvCxnSpPr>
            <a:cxnSpLocks/>
          </p:cNvCxnSpPr>
          <p:nvPr/>
        </p:nvCxnSpPr>
        <p:spPr>
          <a:xfrm flipV="1">
            <a:off x="3075032" y="2925226"/>
            <a:ext cx="8590186" cy="4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BBE2F44-7426-4214-B0DB-D328F530D439}"/>
              </a:ext>
            </a:extLst>
          </p:cNvPr>
          <p:cNvCxnSpPr>
            <a:cxnSpLocks/>
          </p:cNvCxnSpPr>
          <p:nvPr/>
        </p:nvCxnSpPr>
        <p:spPr>
          <a:xfrm flipV="1">
            <a:off x="3075032" y="3301019"/>
            <a:ext cx="8590186" cy="63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436526E-C411-4F65-B9CE-CCD5085FE635}"/>
              </a:ext>
            </a:extLst>
          </p:cNvPr>
          <p:cNvCxnSpPr>
            <a:cxnSpLocks/>
          </p:cNvCxnSpPr>
          <p:nvPr/>
        </p:nvCxnSpPr>
        <p:spPr>
          <a:xfrm flipV="1">
            <a:off x="3075032" y="3769798"/>
            <a:ext cx="8590186" cy="51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C43ACD0-7CAB-4668-A48D-4937B7C628A2}"/>
              </a:ext>
            </a:extLst>
          </p:cNvPr>
          <p:cNvSpPr/>
          <p:nvPr/>
        </p:nvSpPr>
        <p:spPr>
          <a:xfrm>
            <a:off x="6008869" y="2486688"/>
            <a:ext cx="5730240" cy="1331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FA11941-66E8-4FA3-8BB8-4028B181735D}"/>
              </a:ext>
            </a:extLst>
          </p:cNvPr>
          <p:cNvSpPr txBox="1"/>
          <p:nvPr/>
        </p:nvSpPr>
        <p:spPr>
          <a:xfrm>
            <a:off x="8561569" y="3894211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程式計算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BC5AAF8-3D1C-485F-8149-2EF489767646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My 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7683CDF-E963-40E6-A7CF-560704EAB587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箭號: ＞形 32">
            <a:extLst>
              <a:ext uri="{FF2B5EF4-FFF2-40B4-BE49-F238E27FC236}">
                <a16:creationId xmlns:a16="http://schemas.microsoft.com/office/drawing/2014/main" id="{BA760ACC-7097-45E6-89F6-8BEAC609EF42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0C0036D-4FA1-4B0F-86E8-403ECE34792C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B353937-A219-4C7C-836B-21BF700955D5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B0F9C2-0C23-4A24-98DD-001F3FEDF07F}"/>
              </a:ext>
            </a:extLst>
          </p:cNvPr>
          <p:cNvSpPr txBox="1"/>
          <p:nvPr/>
        </p:nvSpPr>
        <p:spPr>
          <a:xfrm>
            <a:off x="3115809" y="65700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Project Title: </a:t>
            </a:r>
            <a:endParaRPr lang="zh-TW" altLang="en-US" sz="1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8FF7009-BCC6-49D5-82A9-7BB226B57696}"/>
              </a:ext>
            </a:extLst>
          </p:cNvPr>
          <p:cNvSpPr txBox="1"/>
          <p:nvPr/>
        </p:nvSpPr>
        <p:spPr>
          <a:xfrm>
            <a:off x="6608755" y="1772493"/>
            <a:ext cx="188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只顯示</a:t>
            </a:r>
            <a:r>
              <a:rPr lang="en-US" altLang="zh-TW" sz="1600" dirty="0">
                <a:highlight>
                  <a:srgbClr val="FFFF00"/>
                </a:highlight>
              </a:rPr>
              <a:t>3</a:t>
            </a:r>
            <a:r>
              <a:rPr lang="zh-TW" altLang="en-US" sz="1600" dirty="0">
                <a:highlight>
                  <a:srgbClr val="FFFF00"/>
                </a:highlight>
              </a:rPr>
              <a:t>個欄位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3A9FCD0-5F2C-42D9-A6ED-D537EF3B326C}"/>
              </a:ext>
            </a:extLst>
          </p:cNvPr>
          <p:cNvSpPr txBox="1"/>
          <p:nvPr/>
        </p:nvSpPr>
        <p:spPr>
          <a:xfrm>
            <a:off x="219855" y="3812260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0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DD631-D1EB-46E2-AB5E-1C03637A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2519045"/>
            <a:ext cx="3093720" cy="1169035"/>
          </a:xfrm>
        </p:spPr>
        <p:txBody>
          <a:bodyPr/>
          <a:lstStyle/>
          <a:p>
            <a:r>
              <a:rPr lang="en-US" altLang="zh-TW" dirty="0"/>
              <a:t>Equipment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651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4"/>
            <a:ext cx="2085975" cy="523875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ECEE13CE-6EBD-49A1-8117-B547BCDB2D74}"/>
              </a:ext>
            </a:extLst>
          </p:cNvPr>
          <p:cNvSpPr txBox="1"/>
          <p:nvPr/>
        </p:nvSpPr>
        <p:spPr>
          <a:xfrm>
            <a:off x="2702858" y="951441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Recommend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27A7C2-D2CD-432A-AB6F-5F94886ECEC9}"/>
              </a:ext>
            </a:extLst>
          </p:cNvPr>
          <p:cNvSpPr txBox="1"/>
          <p:nvPr/>
        </p:nvSpPr>
        <p:spPr>
          <a:xfrm>
            <a:off x="3205021" y="1811946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Title                                      P</a:t>
            </a:r>
            <a:r>
              <a:rPr lang="zh-TW" altLang="en-US" sz="2000" b="1" dirty="0"/>
              <a:t>roject_type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22453E8-FFBA-4047-BF33-46F5EFDF972F}"/>
              </a:ext>
            </a:extLst>
          </p:cNvPr>
          <p:cNvSpPr txBox="1"/>
          <p:nvPr/>
        </p:nvSpPr>
        <p:spPr>
          <a:xfrm>
            <a:off x="7828567" y="1811946"/>
            <a:ext cx="147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</a:t>
            </a:r>
            <a:r>
              <a:rPr lang="zh-TW" altLang="en-US" sz="2000" b="1" dirty="0"/>
              <a:t>escription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5ABE982-B131-4701-9910-FD12B6EB778B}"/>
              </a:ext>
            </a:extLst>
          </p:cNvPr>
          <p:cNvCxnSpPr>
            <a:cxnSpLocks/>
          </p:cNvCxnSpPr>
          <p:nvPr/>
        </p:nvCxnSpPr>
        <p:spPr>
          <a:xfrm flipV="1">
            <a:off x="3142268" y="2211986"/>
            <a:ext cx="7952452" cy="4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47F79B4-E935-4E80-BAC2-1A5FA948E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25637"/>
              </p:ext>
            </p:extLst>
          </p:nvPr>
        </p:nvGraphicFramePr>
        <p:xfrm>
          <a:off x="3281520" y="2221894"/>
          <a:ext cx="4649997" cy="3352800"/>
        </p:xfrm>
        <a:graphic>
          <a:graphicData uri="http://schemas.openxmlformats.org/drawingml/2006/table">
            <a:tbl>
              <a:tblPr/>
              <a:tblGrid>
                <a:gridCol w="2632719">
                  <a:extLst>
                    <a:ext uri="{9D8B030D-6E8A-4147-A177-3AD203B41FA5}">
                      <a16:colId xmlns:a16="http://schemas.microsoft.com/office/drawing/2014/main" val="1198058345"/>
                    </a:ext>
                  </a:extLst>
                </a:gridCol>
                <a:gridCol w="2017278">
                  <a:extLst>
                    <a:ext uri="{9D8B030D-6E8A-4147-A177-3AD203B41FA5}">
                      <a16:colId xmlns:a16="http://schemas.microsoft.com/office/drawing/2014/main" val="1508041688"/>
                    </a:ext>
                  </a:extLst>
                </a:gridCol>
              </a:tblGrid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854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9849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8920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95366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322097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2327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965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39214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C2D68592-61F4-4864-906C-B15F2D72D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8554"/>
              </p:ext>
            </p:extLst>
          </p:nvPr>
        </p:nvGraphicFramePr>
        <p:xfrm>
          <a:off x="7879660" y="2221894"/>
          <a:ext cx="4164704" cy="3352800"/>
        </p:xfrm>
        <a:graphic>
          <a:graphicData uri="http://schemas.openxmlformats.org/drawingml/2006/table">
            <a:tbl>
              <a:tblPr/>
              <a:tblGrid>
                <a:gridCol w="4164704">
                  <a:extLst>
                    <a:ext uri="{9D8B030D-6E8A-4147-A177-3AD203B41FA5}">
                      <a16:colId xmlns:a16="http://schemas.microsoft.com/office/drawing/2014/main" val="1253955594"/>
                    </a:ext>
                  </a:extLst>
                </a:gridCol>
              </a:tblGrid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 76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13841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72836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 65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06622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92155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 90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45589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 81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1009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 50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91098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 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13974"/>
                  </a:ext>
                </a:extLst>
              </a:tr>
            </a:tbl>
          </a:graphicData>
        </a:graphic>
      </p:graphicFrame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6A348D1-74BE-42BC-82E0-8E83CC8A5C1C}"/>
              </a:ext>
            </a:extLst>
          </p:cNvPr>
          <p:cNvCxnSpPr>
            <a:cxnSpLocks/>
          </p:cNvCxnSpPr>
          <p:nvPr/>
        </p:nvCxnSpPr>
        <p:spPr>
          <a:xfrm flipV="1">
            <a:off x="3205021" y="2693142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455A1D9-BFCF-49B6-91E2-E3A8D9E5B72D}"/>
              </a:ext>
            </a:extLst>
          </p:cNvPr>
          <p:cNvCxnSpPr>
            <a:cxnSpLocks/>
          </p:cNvCxnSpPr>
          <p:nvPr/>
        </p:nvCxnSpPr>
        <p:spPr>
          <a:xfrm flipV="1">
            <a:off x="3205021" y="308506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3812D4E-6D6C-485D-9F04-CD444CA95B10}"/>
              </a:ext>
            </a:extLst>
          </p:cNvPr>
          <p:cNvCxnSpPr>
            <a:cxnSpLocks/>
          </p:cNvCxnSpPr>
          <p:nvPr/>
        </p:nvCxnSpPr>
        <p:spPr>
          <a:xfrm flipV="1">
            <a:off x="3205021" y="349594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C20B843-945C-46A7-B29E-3AD34CCBDA7D}"/>
              </a:ext>
            </a:extLst>
          </p:cNvPr>
          <p:cNvCxnSpPr>
            <a:cxnSpLocks/>
          </p:cNvCxnSpPr>
          <p:nvPr/>
        </p:nvCxnSpPr>
        <p:spPr>
          <a:xfrm flipV="1">
            <a:off x="3205021" y="394492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D32EC11-00B8-45FC-83FA-B15A9605D88A}"/>
              </a:ext>
            </a:extLst>
          </p:cNvPr>
          <p:cNvCxnSpPr>
            <a:cxnSpLocks/>
          </p:cNvCxnSpPr>
          <p:nvPr/>
        </p:nvCxnSpPr>
        <p:spPr>
          <a:xfrm flipV="1">
            <a:off x="3205021" y="4367919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5126B7C-94F6-4955-9BDE-2BA0243E1DA1}"/>
              </a:ext>
            </a:extLst>
          </p:cNvPr>
          <p:cNvCxnSpPr>
            <a:cxnSpLocks/>
          </p:cNvCxnSpPr>
          <p:nvPr/>
        </p:nvCxnSpPr>
        <p:spPr>
          <a:xfrm flipV="1">
            <a:off x="3205021" y="480011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68562F6-5EAB-4186-859A-3943EEAEAE54}"/>
              </a:ext>
            </a:extLst>
          </p:cNvPr>
          <p:cNvCxnSpPr>
            <a:cxnSpLocks/>
          </p:cNvCxnSpPr>
          <p:nvPr/>
        </p:nvCxnSpPr>
        <p:spPr>
          <a:xfrm flipV="1">
            <a:off x="3205021" y="5232307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E97457B-9962-4D52-96CD-47D4FBDF96F2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68AEBE2F-681F-45BC-B8A7-A418C0C36F48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11C36BB-5091-4D61-A325-7D0AC66D1644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AAB1206-2B8F-4657-86EE-81B994E73469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My 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ECC1906-FA2E-4DB4-B7C5-8433222D1843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箭號: ＞形 33">
            <a:extLst>
              <a:ext uri="{FF2B5EF4-FFF2-40B4-BE49-F238E27FC236}">
                <a16:creationId xmlns:a16="http://schemas.microsoft.com/office/drawing/2014/main" id="{4BCD145C-578E-4102-AED1-D573BE1699CB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A6F8C2C-D079-45A6-B061-A30636690B0C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DD16817-88BE-4815-931D-2EF5DFAC7B6E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DAFEDA-618F-4C96-AEB5-DE36A545B323}"/>
              </a:ext>
            </a:extLst>
          </p:cNvPr>
          <p:cNvSpPr/>
          <p:nvPr/>
        </p:nvSpPr>
        <p:spPr>
          <a:xfrm>
            <a:off x="191761" y="3193142"/>
            <a:ext cx="2511097" cy="50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F849EB9-C3C9-4262-A479-4BA4EEAC20A1}"/>
              </a:ext>
            </a:extLst>
          </p:cNvPr>
          <p:cNvSpPr txBox="1"/>
          <p:nvPr/>
        </p:nvSpPr>
        <p:spPr>
          <a:xfrm>
            <a:off x="219855" y="3812260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94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13" y="298838"/>
            <a:ext cx="2085975" cy="52387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1C7318-ADAF-4D78-BB4D-91925781193E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97FC7C1-2229-455D-AE4D-74875E5BCF52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5CCF342-5BC8-4340-AEAE-AA2931A3BEF1}"/>
              </a:ext>
            </a:extLst>
          </p:cNvPr>
          <p:cNvSpPr txBox="1"/>
          <p:nvPr/>
        </p:nvSpPr>
        <p:spPr>
          <a:xfrm>
            <a:off x="3255955" y="2237223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Equipment ID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F3D6859-AAB2-4821-803F-E0932A3E4BD5}"/>
              </a:ext>
            </a:extLst>
          </p:cNvPr>
          <p:cNvSpPr txBox="1"/>
          <p:nvPr/>
        </p:nvSpPr>
        <p:spPr>
          <a:xfrm>
            <a:off x="6016837" y="2237223"/>
            <a:ext cx="147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Site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11EEA0E-FB08-4558-A2B0-A57E1211290C}"/>
              </a:ext>
            </a:extLst>
          </p:cNvPr>
          <p:cNvCxnSpPr>
            <a:cxnSpLocks/>
          </p:cNvCxnSpPr>
          <p:nvPr/>
        </p:nvCxnSpPr>
        <p:spPr>
          <a:xfrm flipV="1">
            <a:off x="3193202" y="2681632"/>
            <a:ext cx="8236798" cy="33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88ECC5D-283C-4937-8CB1-D73A645257ED}"/>
              </a:ext>
            </a:extLst>
          </p:cNvPr>
          <p:cNvSpPr txBox="1"/>
          <p:nvPr/>
        </p:nvSpPr>
        <p:spPr>
          <a:xfrm>
            <a:off x="8188922" y="2237223"/>
            <a:ext cx="147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Time zone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C7C5C69-7DE0-4C6A-84BC-131E114234BF}"/>
              </a:ext>
            </a:extLst>
          </p:cNvPr>
          <p:cNvSpPr txBox="1"/>
          <p:nvPr/>
        </p:nvSpPr>
        <p:spPr>
          <a:xfrm>
            <a:off x="3705336" y="2835141"/>
            <a:ext cx="785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290	          Mauna Kea </a:t>
            </a:r>
            <a:r>
              <a:rPr lang="en-US" altLang="zh-TW" dirty="0"/>
              <a:t>Observatory</a:t>
            </a:r>
            <a:r>
              <a:rPr lang="zh-TW" altLang="en-US" dirty="0"/>
              <a:t>                    </a:t>
            </a:r>
            <a:r>
              <a:rPr lang="en-US" altLang="zh-TW" dirty="0"/>
              <a:t>UTC-9                  mono, cooled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EF802EC-3CF8-4AFF-ADA4-A4974454D8D2}"/>
              </a:ext>
            </a:extLst>
          </p:cNvPr>
          <p:cNvSpPr txBox="1"/>
          <p:nvPr/>
        </p:nvSpPr>
        <p:spPr>
          <a:xfrm>
            <a:off x="3633046" y="3394330"/>
            <a:ext cx="828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 520	        Large Millimeter Telescope                 </a:t>
            </a:r>
            <a:r>
              <a:rPr lang="en-US" altLang="zh-TW" dirty="0"/>
              <a:t>UTC+0                 colored, cooled              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033C835-698A-4BD3-806D-8D8409096A02}"/>
              </a:ext>
            </a:extLst>
          </p:cNvPr>
          <p:cNvSpPr txBox="1"/>
          <p:nvPr/>
        </p:nvSpPr>
        <p:spPr>
          <a:xfrm>
            <a:off x="2783840" y="1070686"/>
            <a:ext cx="235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Equipment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75860DD3-2CCB-4526-A1A4-E30FA378BD79}"/>
              </a:ext>
            </a:extLst>
          </p:cNvPr>
          <p:cNvCxnSpPr>
            <a:cxnSpLocks/>
          </p:cNvCxnSpPr>
          <p:nvPr/>
        </p:nvCxnSpPr>
        <p:spPr>
          <a:xfrm>
            <a:off x="4920402" y="2182892"/>
            <a:ext cx="0" cy="19363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7EE57E6F-525E-4B3E-94C4-FC93236848AD}"/>
              </a:ext>
            </a:extLst>
          </p:cNvPr>
          <p:cNvCxnSpPr>
            <a:cxnSpLocks/>
          </p:cNvCxnSpPr>
          <p:nvPr/>
        </p:nvCxnSpPr>
        <p:spPr>
          <a:xfrm>
            <a:off x="7907442" y="2182892"/>
            <a:ext cx="0" cy="19363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1A0F59C2-6DCF-4EB5-A1E2-4124A71BCE3A}"/>
              </a:ext>
            </a:extLst>
          </p:cNvPr>
          <p:cNvCxnSpPr>
            <a:cxnSpLocks/>
          </p:cNvCxnSpPr>
          <p:nvPr/>
        </p:nvCxnSpPr>
        <p:spPr>
          <a:xfrm>
            <a:off x="3193202" y="3314907"/>
            <a:ext cx="823679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799B60-CF64-4704-8D02-42DD7830050C}"/>
              </a:ext>
            </a:extLst>
          </p:cNvPr>
          <p:cNvSpPr txBox="1"/>
          <p:nvPr/>
        </p:nvSpPr>
        <p:spPr>
          <a:xfrm>
            <a:off x="6386175" y="4212350"/>
            <a:ext cx="461665" cy="1304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 … … … …. .</a:t>
            </a:r>
            <a:endParaRPr lang="zh-TW" altLang="en-US" dirty="0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CC51D7D-F2F1-4F3A-BB90-BF7725112A5C}"/>
              </a:ext>
            </a:extLst>
          </p:cNvPr>
          <p:cNvCxnSpPr>
            <a:cxnSpLocks/>
          </p:cNvCxnSpPr>
          <p:nvPr/>
        </p:nvCxnSpPr>
        <p:spPr>
          <a:xfrm>
            <a:off x="9665858" y="2228921"/>
            <a:ext cx="0" cy="19363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F7964D9-4F15-4710-AD6A-BC0CD6752A2C}"/>
              </a:ext>
            </a:extLst>
          </p:cNvPr>
          <p:cNvSpPr txBox="1"/>
          <p:nvPr/>
        </p:nvSpPr>
        <p:spPr>
          <a:xfrm>
            <a:off x="9904113" y="2237223"/>
            <a:ext cx="147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Camera Type</a:t>
            </a:r>
            <a:endParaRPr lang="zh-TW" altLang="en-US" dirty="0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01BBEDE-F2F4-4BB3-9466-7904CABDD344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CBDB1BC-91F4-43D3-B0AE-0F8EDA7F740B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My 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6BC3FC3-279B-4B08-B39A-166EA7CC8C45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箭號: ＞形 37">
            <a:extLst>
              <a:ext uri="{FF2B5EF4-FFF2-40B4-BE49-F238E27FC236}">
                <a16:creationId xmlns:a16="http://schemas.microsoft.com/office/drawing/2014/main" id="{07A8C6C6-17C9-4009-BF38-0F391C0485E5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F673E2F-9BBE-4E53-9CB6-6E12B9FEA5FE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96A2614-23E4-44A3-91E2-655FE35041E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FF862B-92CA-4D54-B810-A2648981EFCC}"/>
              </a:ext>
            </a:extLst>
          </p:cNvPr>
          <p:cNvSpPr/>
          <p:nvPr/>
        </p:nvSpPr>
        <p:spPr>
          <a:xfrm>
            <a:off x="5934432" y="5782579"/>
            <a:ext cx="2689407" cy="3659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Add</a:t>
            </a:r>
            <a:r>
              <a:rPr lang="zh-TW" altLang="en-US" sz="2000" dirty="0"/>
              <a:t> </a:t>
            </a:r>
            <a:r>
              <a:rPr lang="en-US" altLang="zh-TW" sz="2000" dirty="0"/>
              <a:t>Equipment</a:t>
            </a:r>
            <a:endParaRPr lang="zh-TW" altLang="en-US" sz="2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0EBBA-53B0-4150-930A-D0FF4D04F9EF}"/>
              </a:ext>
            </a:extLst>
          </p:cNvPr>
          <p:cNvSpPr txBox="1"/>
          <p:nvPr/>
        </p:nvSpPr>
        <p:spPr>
          <a:xfrm>
            <a:off x="3193202" y="1846492"/>
            <a:ext cx="188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顯示所有欄位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B31CBF-7ABF-4870-904A-6440E9B3522E}"/>
              </a:ext>
            </a:extLst>
          </p:cNvPr>
          <p:cNvSpPr/>
          <p:nvPr/>
        </p:nvSpPr>
        <p:spPr>
          <a:xfrm>
            <a:off x="5805826" y="5712649"/>
            <a:ext cx="2959547" cy="50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2E4224-8BB5-4382-9371-7CCC8BD60040}"/>
              </a:ext>
            </a:extLst>
          </p:cNvPr>
          <p:cNvSpPr txBox="1"/>
          <p:nvPr/>
        </p:nvSpPr>
        <p:spPr>
          <a:xfrm>
            <a:off x="11562080" y="2835141"/>
            <a:ext cx="9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……..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5B2CADD-4AE3-4BCC-9CA8-3A478472825F}"/>
              </a:ext>
            </a:extLst>
          </p:cNvPr>
          <p:cNvSpPr txBox="1"/>
          <p:nvPr/>
        </p:nvSpPr>
        <p:spPr>
          <a:xfrm>
            <a:off x="219855" y="3812260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15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13" y="298838"/>
            <a:ext cx="2085975" cy="52387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1C7318-ADAF-4D78-BB4D-91925781193E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97FC7C1-2229-455D-AE4D-74875E5BCF52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033C835-698A-4BD3-806D-8D8409096A02}"/>
              </a:ext>
            </a:extLst>
          </p:cNvPr>
          <p:cNvSpPr txBox="1"/>
          <p:nvPr/>
        </p:nvSpPr>
        <p:spPr>
          <a:xfrm>
            <a:off x="4721588" y="376110"/>
            <a:ext cx="547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Add Equipment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01BBEDE-F2F4-4BB3-9466-7904CABDD344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9D37398-2A59-44A8-8E0C-24B831D3D0CB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My  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3D4E8FE-795E-4CED-A912-2483D7B8AB5D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箭號: ＞形 35">
            <a:extLst>
              <a:ext uri="{FF2B5EF4-FFF2-40B4-BE49-F238E27FC236}">
                <a16:creationId xmlns:a16="http://schemas.microsoft.com/office/drawing/2014/main" id="{648788C8-536E-4875-A25E-2D906FFA19E2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169DF93-045A-4C82-AB68-4A90759A5A4C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5CA34AF-3E5C-46B3-A2D2-3D7AED442520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681DAB2-CD4F-46EB-A45D-7175EE3DAAEC}"/>
              </a:ext>
            </a:extLst>
          </p:cNvPr>
          <p:cNvSpPr/>
          <p:nvPr/>
        </p:nvSpPr>
        <p:spPr>
          <a:xfrm>
            <a:off x="7084022" y="6447717"/>
            <a:ext cx="1212476" cy="3659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Add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47A00A-9D29-4297-AA5D-CAF0EA11C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43" y="1022441"/>
            <a:ext cx="6240471" cy="4769264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1B20E4-392C-48C2-963D-477B298B2518}"/>
              </a:ext>
            </a:extLst>
          </p:cNvPr>
          <p:cNvSpPr txBox="1"/>
          <p:nvPr/>
        </p:nvSpPr>
        <p:spPr>
          <a:xfrm>
            <a:off x="3534917" y="1758184"/>
            <a:ext cx="400110" cy="1788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400" dirty="0">
                <a:highlight>
                  <a:srgbClr val="FFFF00"/>
                </a:highlight>
              </a:rPr>
              <a:t>需顯示所有欄位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5B8B9F-921C-4118-9851-462434A67470}"/>
              </a:ext>
            </a:extLst>
          </p:cNvPr>
          <p:cNvSpPr txBox="1"/>
          <p:nvPr/>
        </p:nvSpPr>
        <p:spPr>
          <a:xfrm>
            <a:off x="7328664" y="5862918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……..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48B61D-B23F-44DD-B6F6-DD17E21B488C}"/>
              </a:ext>
            </a:extLst>
          </p:cNvPr>
          <p:cNvSpPr txBox="1"/>
          <p:nvPr/>
        </p:nvSpPr>
        <p:spPr>
          <a:xfrm>
            <a:off x="219855" y="3812260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6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42" y="333424"/>
            <a:ext cx="2085975" cy="523875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D6B6C784-74FF-4FAB-8132-11FB32C6D256}"/>
              </a:ext>
            </a:extLst>
          </p:cNvPr>
          <p:cNvSpPr txBox="1"/>
          <p:nvPr/>
        </p:nvSpPr>
        <p:spPr>
          <a:xfrm>
            <a:off x="2702858" y="951441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Recommend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18B7D07-D210-4495-994D-116015615D4A}"/>
              </a:ext>
            </a:extLst>
          </p:cNvPr>
          <p:cNvSpPr txBox="1"/>
          <p:nvPr/>
        </p:nvSpPr>
        <p:spPr>
          <a:xfrm>
            <a:off x="3205021" y="1811946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Title                                      P</a:t>
            </a:r>
            <a:r>
              <a:rPr lang="zh-TW" altLang="en-US" sz="2000" b="1" dirty="0"/>
              <a:t>roject_type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66FC882-9A0D-4792-87F4-AF22B045E0E5}"/>
              </a:ext>
            </a:extLst>
          </p:cNvPr>
          <p:cNvSpPr txBox="1"/>
          <p:nvPr/>
        </p:nvSpPr>
        <p:spPr>
          <a:xfrm>
            <a:off x="7828567" y="1811946"/>
            <a:ext cx="147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</a:t>
            </a:r>
            <a:r>
              <a:rPr lang="zh-TW" altLang="en-US" sz="2000" b="1" dirty="0"/>
              <a:t>escription</a:t>
            </a: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85DE4D9-CF2A-450D-AF59-D286FFC7AB26}"/>
              </a:ext>
            </a:extLst>
          </p:cNvPr>
          <p:cNvCxnSpPr>
            <a:cxnSpLocks/>
          </p:cNvCxnSpPr>
          <p:nvPr/>
        </p:nvCxnSpPr>
        <p:spPr>
          <a:xfrm flipV="1">
            <a:off x="3142268" y="2211986"/>
            <a:ext cx="7952452" cy="4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5E3AA6AC-581E-4088-93FF-B326D4B04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35309"/>
              </p:ext>
            </p:extLst>
          </p:nvPr>
        </p:nvGraphicFramePr>
        <p:xfrm>
          <a:off x="3281520" y="2221894"/>
          <a:ext cx="4649997" cy="3352800"/>
        </p:xfrm>
        <a:graphic>
          <a:graphicData uri="http://schemas.openxmlformats.org/drawingml/2006/table">
            <a:tbl>
              <a:tblPr/>
              <a:tblGrid>
                <a:gridCol w="2632719">
                  <a:extLst>
                    <a:ext uri="{9D8B030D-6E8A-4147-A177-3AD203B41FA5}">
                      <a16:colId xmlns:a16="http://schemas.microsoft.com/office/drawing/2014/main" val="1198058345"/>
                    </a:ext>
                  </a:extLst>
                </a:gridCol>
                <a:gridCol w="2017278">
                  <a:extLst>
                    <a:ext uri="{9D8B030D-6E8A-4147-A177-3AD203B41FA5}">
                      <a16:colId xmlns:a16="http://schemas.microsoft.com/office/drawing/2014/main" val="1508041688"/>
                    </a:ext>
                  </a:extLst>
                </a:gridCol>
              </a:tblGrid>
              <a:tr h="41314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8541"/>
                  </a:ext>
                </a:extLst>
              </a:tr>
              <a:tr h="41314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9849"/>
                  </a:ext>
                </a:extLst>
              </a:tr>
              <a:tr h="41314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8920"/>
                  </a:ext>
                </a:extLst>
              </a:tr>
              <a:tr h="41314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953668"/>
                  </a:ext>
                </a:extLst>
              </a:tr>
              <a:tr h="41314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322097"/>
                  </a:ext>
                </a:extLst>
              </a:tr>
              <a:tr h="41314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23271"/>
                  </a:ext>
                </a:extLst>
              </a:tr>
              <a:tr h="41314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9658"/>
                  </a:ext>
                </a:extLst>
              </a:tr>
              <a:tr h="41314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39214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A067EFF9-680E-4247-90B9-666F464F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93703"/>
              </p:ext>
            </p:extLst>
          </p:nvPr>
        </p:nvGraphicFramePr>
        <p:xfrm>
          <a:off x="7879660" y="2221894"/>
          <a:ext cx="4164704" cy="3352800"/>
        </p:xfrm>
        <a:graphic>
          <a:graphicData uri="http://schemas.openxmlformats.org/drawingml/2006/table">
            <a:tbl>
              <a:tblPr/>
              <a:tblGrid>
                <a:gridCol w="4164704">
                  <a:extLst>
                    <a:ext uri="{9D8B030D-6E8A-4147-A177-3AD203B41FA5}">
                      <a16:colId xmlns:a16="http://schemas.microsoft.com/office/drawing/2014/main" val="1253955594"/>
                    </a:ext>
                  </a:extLst>
                </a:gridCol>
              </a:tblGrid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 76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13841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72836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 65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06622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92155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 90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45589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 81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1009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 50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91098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 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13974"/>
                  </a:ext>
                </a:extLst>
              </a:tr>
            </a:tbl>
          </a:graphicData>
        </a:graphic>
      </p:graphicFrame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EF5BCD8-BC4A-4FE0-B8EA-390E6239750F}"/>
              </a:ext>
            </a:extLst>
          </p:cNvPr>
          <p:cNvCxnSpPr>
            <a:cxnSpLocks/>
          </p:cNvCxnSpPr>
          <p:nvPr/>
        </p:nvCxnSpPr>
        <p:spPr>
          <a:xfrm flipV="1">
            <a:off x="3205021" y="2693142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CCEDCB9A-750E-4E7A-8A15-9984700BEF03}"/>
              </a:ext>
            </a:extLst>
          </p:cNvPr>
          <p:cNvCxnSpPr>
            <a:cxnSpLocks/>
          </p:cNvCxnSpPr>
          <p:nvPr/>
        </p:nvCxnSpPr>
        <p:spPr>
          <a:xfrm flipV="1">
            <a:off x="3205021" y="308506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BAD36B33-DEA5-490B-9F9E-BABA80F315D8}"/>
              </a:ext>
            </a:extLst>
          </p:cNvPr>
          <p:cNvCxnSpPr>
            <a:cxnSpLocks/>
          </p:cNvCxnSpPr>
          <p:nvPr/>
        </p:nvCxnSpPr>
        <p:spPr>
          <a:xfrm flipV="1">
            <a:off x="3205021" y="349594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1B263F7-57A4-4AAD-9319-313DD686528B}"/>
              </a:ext>
            </a:extLst>
          </p:cNvPr>
          <p:cNvCxnSpPr>
            <a:cxnSpLocks/>
          </p:cNvCxnSpPr>
          <p:nvPr/>
        </p:nvCxnSpPr>
        <p:spPr>
          <a:xfrm flipV="1">
            <a:off x="3205021" y="394492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EF71E510-8E92-4EBA-829D-D73F6A4804AF}"/>
              </a:ext>
            </a:extLst>
          </p:cNvPr>
          <p:cNvCxnSpPr>
            <a:cxnSpLocks/>
          </p:cNvCxnSpPr>
          <p:nvPr/>
        </p:nvCxnSpPr>
        <p:spPr>
          <a:xfrm flipV="1">
            <a:off x="3205021" y="4367919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E42A7FA-3AF2-4347-A19A-7D4543A24305}"/>
              </a:ext>
            </a:extLst>
          </p:cNvPr>
          <p:cNvCxnSpPr>
            <a:cxnSpLocks/>
          </p:cNvCxnSpPr>
          <p:nvPr/>
        </p:nvCxnSpPr>
        <p:spPr>
          <a:xfrm flipV="1">
            <a:off x="3205021" y="480011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8BEE036-2CE9-4A7A-8BCD-627FF05DFD97}"/>
              </a:ext>
            </a:extLst>
          </p:cNvPr>
          <p:cNvCxnSpPr>
            <a:cxnSpLocks/>
          </p:cNvCxnSpPr>
          <p:nvPr/>
        </p:nvCxnSpPr>
        <p:spPr>
          <a:xfrm flipV="1">
            <a:off x="3205021" y="5232307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FF7C6E8-3DDB-4E53-B5F3-FBF4E07B4A59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218D630-8F45-4277-B388-1AD9FDB4C21B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B47D1A7-E492-4797-8940-39CA419D8070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8" name="箭號: ＞形 77">
            <a:extLst>
              <a:ext uri="{FF2B5EF4-FFF2-40B4-BE49-F238E27FC236}">
                <a16:creationId xmlns:a16="http://schemas.microsoft.com/office/drawing/2014/main" id="{44C321E4-3D91-4462-9374-9DBB53AC560F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67892BDA-0AEE-4A33-A1FB-47D8EFF067D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8F02233-B171-4733-8B50-FB00CAF01D15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F50CA28-B6CA-4385-ABA7-487A2EFA1054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2F199A1A-E7EF-42AD-9E1F-C0B7178005BB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0C73B07-FC79-4CC8-A7C4-AD99BBB9FDDA}"/>
              </a:ext>
            </a:extLst>
          </p:cNvPr>
          <p:cNvSpPr txBox="1"/>
          <p:nvPr/>
        </p:nvSpPr>
        <p:spPr>
          <a:xfrm>
            <a:off x="-1285081" y="40905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0000"/>
                </a:highlight>
              </a:rPr>
              <a:t>Home Page</a:t>
            </a:r>
            <a:endParaRPr lang="zh-TW" altLang="en-US" dirty="0">
              <a:highlight>
                <a:srgbClr val="FF00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579CB-B407-4161-975B-EECEECEDF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1" y="857299"/>
            <a:ext cx="1373450" cy="2140764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695F29D8-08AF-42A7-80A9-19B8734AF911}"/>
              </a:ext>
            </a:extLst>
          </p:cNvPr>
          <p:cNvSpPr/>
          <p:nvPr/>
        </p:nvSpPr>
        <p:spPr>
          <a:xfrm>
            <a:off x="9962012" y="897567"/>
            <a:ext cx="1491223" cy="367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8E3DA2-03EF-4502-BCF5-19F94B6A60BC}"/>
              </a:ext>
            </a:extLst>
          </p:cNvPr>
          <p:cNvSpPr txBox="1"/>
          <p:nvPr/>
        </p:nvSpPr>
        <p:spPr>
          <a:xfrm>
            <a:off x="203809" y="380777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298838"/>
            <a:ext cx="2085975" cy="5238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6B3468-B827-45F3-B41C-5CD0E9C1A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59" y="1127302"/>
            <a:ext cx="937281" cy="8465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26C3C0-28CB-4826-9ACF-38B61B877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70" y="1327939"/>
            <a:ext cx="2391981" cy="510289"/>
          </a:xfrm>
          <a:prstGeom prst="rect">
            <a:avLst/>
          </a:prstGeom>
        </p:spPr>
      </p:pic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B54AC1F-8858-4CFA-80B1-A709A1E911AA}"/>
              </a:ext>
            </a:extLst>
          </p:cNvPr>
          <p:cNvCxnSpPr>
            <a:cxnSpLocks/>
          </p:cNvCxnSpPr>
          <p:nvPr/>
        </p:nvCxnSpPr>
        <p:spPr>
          <a:xfrm flipV="1">
            <a:off x="3192903" y="1973878"/>
            <a:ext cx="8033897" cy="4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F105846-D779-4890-9A8B-24F30F516C70}"/>
              </a:ext>
            </a:extLst>
          </p:cNvPr>
          <p:cNvSpPr txBox="1"/>
          <p:nvPr/>
        </p:nvSpPr>
        <p:spPr>
          <a:xfrm>
            <a:off x="3433582" y="2462312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Username</a:t>
            </a:r>
            <a:endParaRPr lang="zh-TW" altLang="en-US" sz="20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737E340-447A-42BA-9EF7-09E111E314E1}"/>
              </a:ext>
            </a:extLst>
          </p:cNvPr>
          <p:cNvSpPr txBox="1"/>
          <p:nvPr/>
        </p:nvSpPr>
        <p:spPr>
          <a:xfrm>
            <a:off x="3433582" y="3270316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Name</a:t>
            </a:r>
            <a:endParaRPr lang="zh-TW" altLang="en-US" sz="20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A37ADAF-B711-4C63-817E-F1FCA3522E14}"/>
              </a:ext>
            </a:extLst>
          </p:cNvPr>
          <p:cNvSpPr txBox="1"/>
          <p:nvPr/>
        </p:nvSpPr>
        <p:spPr>
          <a:xfrm>
            <a:off x="3433582" y="4071541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Email</a:t>
            </a:r>
            <a:endParaRPr lang="zh-TW" altLang="en-US" sz="20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7E21283-8658-4666-B342-8986314F3CED}"/>
              </a:ext>
            </a:extLst>
          </p:cNvPr>
          <p:cNvSpPr txBox="1"/>
          <p:nvPr/>
        </p:nvSpPr>
        <p:spPr>
          <a:xfrm>
            <a:off x="3433582" y="4877539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Title</a:t>
            </a:r>
            <a:endParaRPr lang="zh-TW" altLang="en-US" sz="2000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E15A66D-43E0-41F3-B99A-06BDC16AB33D}"/>
              </a:ext>
            </a:extLst>
          </p:cNvPr>
          <p:cNvSpPr txBox="1"/>
          <p:nvPr/>
        </p:nvSpPr>
        <p:spPr>
          <a:xfrm>
            <a:off x="3433582" y="5682357"/>
            <a:ext cx="178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Country</a:t>
            </a:r>
            <a:endParaRPr lang="zh-TW" altLang="en-US" sz="2000" b="1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803F1DDB-0A70-4A79-9366-FB69458C2382}"/>
              </a:ext>
            </a:extLst>
          </p:cNvPr>
          <p:cNvSpPr/>
          <p:nvPr/>
        </p:nvSpPr>
        <p:spPr>
          <a:xfrm>
            <a:off x="5643874" y="2444953"/>
            <a:ext cx="3388363" cy="43857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000" i="1" dirty="0">
                <a:solidFill>
                  <a:schemeClr val="tx1"/>
                </a:solidFill>
              </a:rPr>
              <a:t>Douglas McGee</a:t>
            </a:r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6EEBF84B-A96F-4247-AD09-E0B4470FEA11}"/>
              </a:ext>
            </a:extLst>
          </p:cNvPr>
          <p:cNvSpPr/>
          <p:nvPr/>
        </p:nvSpPr>
        <p:spPr>
          <a:xfrm>
            <a:off x="5643874" y="4057775"/>
            <a:ext cx="3388365" cy="398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000" i="1" dirty="0">
                <a:solidFill>
                  <a:schemeClr val="tx1"/>
                </a:solidFill>
              </a:rPr>
              <a:t>Mveabjz@Observatory0.com</a:t>
            </a:r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3197C0ED-722E-445B-B74A-92A04BC89B91}"/>
              </a:ext>
            </a:extLst>
          </p:cNvPr>
          <p:cNvSpPr/>
          <p:nvPr/>
        </p:nvSpPr>
        <p:spPr>
          <a:xfrm>
            <a:off x="5643875" y="3252957"/>
            <a:ext cx="3388364" cy="398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000" i="1" dirty="0" err="1">
                <a:solidFill>
                  <a:schemeClr val="tx1"/>
                </a:solidFill>
              </a:rPr>
              <a:t>Mveabjz</a:t>
            </a:r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54D9887-15E7-481B-B33A-DEFC4A9B76D0}"/>
              </a:ext>
            </a:extLst>
          </p:cNvPr>
          <p:cNvSpPr/>
          <p:nvPr/>
        </p:nvSpPr>
        <p:spPr>
          <a:xfrm>
            <a:off x="5643875" y="4862593"/>
            <a:ext cx="3388362" cy="398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000" i="1" dirty="0" err="1">
                <a:solidFill>
                  <a:schemeClr val="tx1"/>
                </a:solidFill>
              </a:rPr>
              <a:t>Amature</a:t>
            </a:r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2DC3A1DA-B6ED-4492-B20D-6DCC41150980}"/>
              </a:ext>
            </a:extLst>
          </p:cNvPr>
          <p:cNvSpPr/>
          <p:nvPr/>
        </p:nvSpPr>
        <p:spPr>
          <a:xfrm>
            <a:off x="5643874" y="5664998"/>
            <a:ext cx="3388361" cy="39404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000" i="1" dirty="0">
                <a:solidFill>
                  <a:schemeClr val="tx1"/>
                </a:solidFill>
              </a:rPr>
              <a:t>Taiwan</a:t>
            </a:r>
            <a:endParaRPr lang="zh-TW" altLang="en-US" sz="2000" i="1" dirty="0">
              <a:solidFill>
                <a:schemeClr val="tx1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AFF40D8-833A-4566-B141-1CC747FF8D03}"/>
              </a:ext>
            </a:extLst>
          </p:cNvPr>
          <p:cNvSpPr txBox="1"/>
          <p:nvPr/>
        </p:nvSpPr>
        <p:spPr>
          <a:xfrm>
            <a:off x="-899160" y="9654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0000"/>
                </a:highlight>
              </a:rPr>
              <a:t>Profile</a:t>
            </a:r>
            <a:endParaRPr lang="zh-TW" altLang="en-US" dirty="0">
              <a:highlight>
                <a:srgbClr val="FF0000"/>
              </a:highlight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0CE86F2-9E87-4B69-90CB-8D2687E905FD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22F304C-E854-4964-913D-C4BCC196A892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8E76CCF-E58F-43CD-A1E9-CFD348082F83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03F7A2ED-1F35-4295-A10C-E53A780A93D3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8D4135B-10E0-40D6-80B2-DDFA0831876C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8072BDF-C594-4686-9105-15EBF2A0DBDA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箭號: ＞形 29">
            <a:extLst>
              <a:ext uri="{FF2B5EF4-FFF2-40B4-BE49-F238E27FC236}">
                <a16:creationId xmlns:a16="http://schemas.microsoft.com/office/drawing/2014/main" id="{2FBB24EB-7735-440A-BAE6-25F69F1AB88C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FA02B4-0B09-4B08-AF18-626254592CBD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7EDDA45-678D-4723-AAC9-12EAFA7AE6AB}"/>
              </a:ext>
            </a:extLst>
          </p:cNvPr>
          <p:cNvSpPr txBox="1"/>
          <p:nvPr/>
        </p:nvSpPr>
        <p:spPr>
          <a:xfrm>
            <a:off x="203809" y="380777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4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444AC-FE8D-48AE-BA88-E4C5BF63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40" y="2539365"/>
            <a:ext cx="6405880" cy="1325563"/>
          </a:xfrm>
        </p:spPr>
        <p:txBody>
          <a:bodyPr/>
          <a:lstStyle/>
          <a:p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dirty="0"/>
              <a:t>Recommend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57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3B1CA9A7-E852-48BC-8C56-45B79204B7F0}"/>
              </a:ext>
            </a:extLst>
          </p:cNvPr>
          <p:cNvSpPr/>
          <p:nvPr/>
        </p:nvSpPr>
        <p:spPr>
          <a:xfrm>
            <a:off x="3142268" y="2259710"/>
            <a:ext cx="7952452" cy="433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1" y="1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42" y="333424"/>
            <a:ext cx="2085975" cy="523875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D6B6C784-74FF-4FAB-8132-11FB32C6D256}"/>
              </a:ext>
            </a:extLst>
          </p:cNvPr>
          <p:cNvSpPr txBox="1"/>
          <p:nvPr/>
        </p:nvSpPr>
        <p:spPr>
          <a:xfrm>
            <a:off x="2702858" y="951441"/>
            <a:ext cx="40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Brush Script MT" panose="03060802040406070304" pitchFamily="66" charset="0"/>
              </a:rPr>
              <a:t>Recommend Project</a:t>
            </a:r>
            <a:endParaRPr lang="zh-TW" altLang="en-US" sz="3600" b="1" dirty="0">
              <a:latin typeface="Brush Script MT" panose="03060802040406070304" pitchFamily="66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18B7D07-D210-4495-994D-116015615D4A}"/>
              </a:ext>
            </a:extLst>
          </p:cNvPr>
          <p:cNvSpPr txBox="1"/>
          <p:nvPr/>
        </p:nvSpPr>
        <p:spPr>
          <a:xfrm>
            <a:off x="3205021" y="1811946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Title                                      P</a:t>
            </a:r>
            <a:r>
              <a:rPr lang="zh-TW" altLang="en-US" sz="2000" b="1" dirty="0"/>
              <a:t>roject_type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66FC882-9A0D-4792-87F4-AF22B045E0E5}"/>
              </a:ext>
            </a:extLst>
          </p:cNvPr>
          <p:cNvSpPr txBox="1"/>
          <p:nvPr/>
        </p:nvSpPr>
        <p:spPr>
          <a:xfrm>
            <a:off x="7828567" y="1811946"/>
            <a:ext cx="147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</a:t>
            </a:r>
            <a:r>
              <a:rPr lang="zh-TW" altLang="en-US" sz="2000" b="1" dirty="0"/>
              <a:t>escription</a:t>
            </a: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85DE4D9-CF2A-450D-AF59-D286FFC7AB26}"/>
              </a:ext>
            </a:extLst>
          </p:cNvPr>
          <p:cNvCxnSpPr>
            <a:cxnSpLocks/>
          </p:cNvCxnSpPr>
          <p:nvPr/>
        </p:nvCxnSpPr>
        <p:spPr>
          <a:xfrm flipV="1">
            <a:off x="3142268" y="2211986"/>
            <a:ext cx="7952452" cy="4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5E3AA6AC-581E-4088-93FF-B326D4B042A3}"/>
              </a:ext>
            </a:extLst>
          </p:cNvPr>
          <p:cNvGraphicFramePr>
            <a:graphicFrameLocks noGrp="1"/>
          </p:cNvGraphicFramePr>
          <p:nvPr/>
        </p:nvGraphicFramePr>
        <p:xfrm>
          <a:off x="3281520" y="2221894"/>
          <a:ext cx="4649997" cy="3352800"/>
        </p:xfrm>
        <a:graphic>
          <a:graphicData uri="http://schemas.openxmlformats.org/drawingml/2006/table">
            <a:tbl>
              <a:tblPr/>
              <a:tblGrid>
                <a:gridCol w="2632719">
                  <a:extLst>
                    <a:ext uri="{9D8B030D-6E8A-4147-A177-3AD203B41FA5}">
                      <a16:colId xmlns:a16="http://schemas.microsoft.com/office/drawing/2014/main" val="1198058345"/>
                    </a:ext>
                  </a:extLst>
                </a:gridCol>
                <a:gridCol w="2017278">
                  <a:extLst>
                    <a:ext uri="{9D8B030D-6E8A-4147-A177-3AD203B41FA5}">
                      <a16:colId xmlns:a16="http://schemas.microsoft.com/office/drawing/2014/main" val="1508041688"/>
                    </a:ext>
                  </a:extLst>
                </a:gridCol>
              </a:tblGrid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854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99849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8920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95366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322097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23271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transient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9658"/>
                  </a:ext>
                </a:extLst>
              </a:tr>
              <a:tr h="3821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regular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39214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A067EFF9-680E-4247-90B9-666F464FD4A3}"/>
              </a:ext>
            </a:extLst>
          </p:cNvPr>
          <p:cNvGraphicFramePr>
            <a:graphicFrameLocks noGrp="1"/>
          </p:cNvGraphicFramePr>
          <p:nvPr/>
        </p:nvGraphicFramePr>
        <p:xfrm>
          <a:off x="7879660" y="2221894"/>
          <a:ext cx="4164704" cy="3352800"/>
        </p:xfrm>
        <a:graphic>
          <a:graphicData uri="http://schemas.openxmlformats.org/drawingml/2006/table">
            <a:tbl>
              <a:tblPr/>
              <a:tblGrid>
                <a:gridCol w="4164704">
                  <a:extLst>
                    <a:ext uri="{9D8B030D-6E8A-4147-A177-3AD203B41FA5}">
                      <a16:colId xmlns:a16="http://schemas.microsoft.com/office/drawing/2014/main" val="1253955594"/>
                    </a:ext>
                  </a:extLst>
                </a:gridCol>
              </a:tblGrid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1 76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13841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1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72836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1 65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06622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2 45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92155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Supernova 2 90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45589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3 81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1009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Exoplanets 4 50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91098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Observe GRB 2 1 times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13974"/>
                  </a:ext>
                </a:extLst>
              </a:tr>
            </a:tbl>
          </a:graphicData>
        </a:graphic>
      </p:graphicFrame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EF5BCD8-BC4A-4FE0-B8EA-390E6239750F}"/>
              </a:ext>
            </a:extLst>
          </p:cNvPr>
          <p:cNvCxnSpPr>
            <a:cxnSpLocks/>
          </p:cNvCxnSpPr>
          <p:nvPr/>
        </p:nvCxnSpPr>
        <p:spPr>
          <a:xfrm flipV="1">
            <a:off x="3142268" y="2693142"/>
            <a:ext cx="7952452" cy="23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CCEDCB9A-750E-4E7A-8A15-9984700BEF03}"/>
              </a:ext>
            </a:extLst>
          </p:cNvPr>
          <p:cNvCxnSpPr>
            <a:cxnSpLocks/>
          </p:cNvCxnSpPr>
          <p:nvPr/>
        </p:nvCxnSpPr>
        <p:spPr>
          <a:xfrm flipV="1">
            <a:off x="3205021" y="308506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BAD36B33-DEA5-490B-9F9E-BABA80F315D8}"/>
              </a:ext>
            </a:extLst>
          </p:cNvPr>
          <p:cNvCxnSpPr>
            <a:cxnSpLocks/>
          </p:cNvCxnSpPr>
          <p:nvPr/>
        </p:nvCxnSpPr>
        <p:spPr>
          <a:xfrm flipV="1">
            <a:off x="3205021" y="349594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1B263F7-57A4-4AAD-9319-313DD686528B}"/>
              </a:ext>
            </a:extLst>
          </p:cNvPr>
          <p:cNvCxnSpPr>
            <a:cxnSpLocks/>
          </p:cNvCxnSpPr>
          <p:nvPr/>
        </p:nvCxnSpPr>
        <p:spPr>
          <a:xfrm flipV="1">
            <a:off x="3205021" y="3944928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EF71E510-8E92-4EBA-829D-D73F6A4804AF}"/>
              </a:ext>
            </a:extLst>
          </p:cNvPr>
          <p:cNvCxnSpPr>
            <a:cxnSpLocks/>
          </p:cNvCxnSpPr>
          <p:nvPr/>
        </p:nvCxnSpPr>
        <p:spPr>
          <a:xfrm flipV="1">
            <a:off x="3205021" y="4367919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E42A7FA-3AF2-4347-A19A-7D4543A24305}"/>
              </a:ext>
            </a:extLst>
          </p:cNvPr>
          <p:cNvCxnSpPr>
            <a:cxnSpLocks/>
          </p:cNvCxnSpPr>
          <p:nvPr/>
        </p:nvCxnSpPr>
        <p:spPr>
          <a:xfrm flipV="1">
            <a:off x="3205021" y="4800113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8BEE036-2CE9-4A7A-8BCD-627FF05DFD97}"/>
              </a:ext>
            </a:extLst>
          </p:cNvPr>
          <p:cNvCxnSpPr>
            <a:cxnSpLocks/>
          </p:cNvCxnSpPr>
          <p:nvPr/>
        </p:nvCxnSpPr>
        <p:spPr>
          <a:xfrm flipV="1">
            <a:off x="3205021" y="5232307"/>
            <a:ext cx="7889699" cy="51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78A160F-B7AF-479E-8171-238CE9C695C2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69ECFFC-B3C6-45E4-9097-0C549DA4B737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4A17E47-DC9C-427B-94AB-AA6FECE931FD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A392B11-FAAE-4008-A189-92558F7CD061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0F713769-DA33-4ECC-8358-8A540E908714}"/>
              </a:ext>
            </a:extLst>
          </p:cNvPr>
          <p:cNvSpPr/>
          <p:nvPr/>
        </p:nvSpPr>
        <p:spPr>
          <a:xfrm rot="7616624">
            <a:off x="10948474" y="2187658"/>
            <a:ext cx="381300" cy="3764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7DC6444-2D58-4E07-A615-4D8783ECD290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61D6B8-163A-4259-950C-A3B9A0178F13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箭號: ＞形 41">
            <a:extLst>
              <a:ext uri="{FF2B5EF4-FFF2-40B4-BE49-F238E27FC236}">
                <a16:creationId xmlns:a16="http://schemas.microsoft.com/office/drawing/2014/main" id="{E9F21EBB-7491-46CC-B6C3-D0633FD787BD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D89A2DF-4F5F-4963-BFC1-EDE8A9012290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C4F418-787A-451C-8F07-DA15C4AF27EE}"/>
              </a:ext>
            </a:extLst>
          </p:cNvPr>
          <p:cNvSpPr txBox="1"/>
          <p:nvPr/>
        </p:nvSpPr>
        <p:spPr>
          <a:xfrm>
            <a:off x="5842727" y="1527274"/>
            <a:ext cx="19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欄位只顯示這三列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13A570-3BAB-4840-A7E3-64806F881558}"/>
              </a:ext>
            </a:extLst>
          </p:cNvPr>
          <p:cNvSpPr txBox="1"/>
          <p:nvPr/>
        </p:nvSpPr>
        <p:spPr>
          <a:xfrm>
            <a:off x="203809" y="380777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9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7D31DB33-6FB9-4261-B78F-4B64FEB18622}"/>
              </a:ext>
            </a:extLst>
          </p:cNvPr>
          <p:cNvSpPr/>
          <p:nvPr/>
        </p:nvSpPr>
        <p:spPr>
          <a:xfrm>
            <a:off x="3355146" y="2031675"/>
            <a:ext cx="1299882" cy="4314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2" y="0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75E8607-608B-4BDC-AE46-876EF8615FC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4B0496-4B75-4459-804A-3F95D3E509CA}"/>
              </a:ext>
            </a:extLst>
          </p:cNvPr>
          <p:cNvSpPr txBox="1"/>
          <p:nvPr/>
        </p:nvSpPr>
        <p:spPr>
          <a:xfrm>
            <a:off x="3498583" y="2080790"/>
            <a:ext cx="376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/>
              <a:t>   </a:t>
            </a:r>
            <a:r>
              <a:rPr lang="en-US" altLang="zh-TW" sz="2000" b="1" dirty="0"/>
              <a:t>Info              Target</a:t>
            </a:r>
            <a:endParaRPr lang="zh-TW" altLang="en-US" sz="20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1C88AD-9290-4E8B-933F-25DB493E6BAD}"/>
              </a:ext>
            </a:extLst>
          </p:cNvPr>
          <p:cNvSpPr txBox="1"/>
          <p:nvPr/>
        </p:nvSpPr>
        <p:spPr>
          <a:xfrm>
            <a:off x="2702857" y="951441"/>
            <a:ext cx="6690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Observe Supernova 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E2EB9A-7A88-46D6-8B50-0F18E1E5CA4A}"/>
              </a:ext>
            </a:extLst>
          </p:cNvPr>
          <p:cNvSpPr/>
          <p:nvPr/>
        </p:nvSpPr>
        <p:spPr>
          <a:xfrm>
            <a:off x="3339073" y="5653235"/>
            <a:ext cx="2662515" cy="506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Back</a:t>
            </a:r>
            <a:endParaRPr lang="zh-TW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A2EF1D-DF54-4C21-AFCD-68A1384FE129}"/>
              </a:ext>
            </a:extLst>
          </p:cNvPr>
          <p:cNvSpPr/>
          <p:nvPr/>
        </p:nvSpPr>
        <p:spPr>
          <a:xfrm>
            <a:off x="8827994" y="5688204"/>
            <a:ext cx="2662515" cy="506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Join</a:t>
            </a:r>
            <a:endParaRPr lang="zh-TW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D5E937-B7FD-46B7-A109-046B4753ACB0}"/>
              </a:ext>
            </a:extLst>
          </p:cNvPr>
          <p:cNvSpPr/>
          <p:nvPr/>
        </p:nvSpPr>
        <p:spPr>
          <a:xfrm>
            <a:off x="8668028" y="5590103"/>
            <a:ext cx="3198848" cy="813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F69B74B-357C-4121-9C9D-BE9235E0204A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ED167DE-1AFB-456E-A637-5AAB38975F0D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箭號: ＞形 23">
            <a:extLst>
              <a:ext uri="{FF2B5EF4-FFF2-40B4-BE49-F238E27FC236}">
                <a16:creationId xmlns:a16="http://schemas.microsoft.com/office/drawing/2014/main" id="{082906C7-11B0-4A94-A4C2-C09804577181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A663DF-76A8-4509-B0D4-0AAA9AD9191A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7C221D5-CCFB-4C5E-BA53-3C23527578C8}"/>
              </a:ext>
            </a:extLst>
          </p:cNvPr>
          <p:cNvCxnSpPr>
            <a:cxnSpLocks/>
          </p:cNvCxnSpPr>
          <p:nvPr/>
        </p:nvCxnSpPr>
        <p:spPr>
          <a:xfrm flipV="1">
            <a:off x="3355146" y="2414066"/>
            <a:ext cx="8033897" cy="4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7A97710-4D5D-41BF-BFC6-F2E078B61346}"/>
              </a:ext>
            </a:extLst>
          </p:cNvPr>
          <p:cNvSpPr/>
          <p:nvPr/>
        </p:nvSpPr>
        <p:spPr>
          <a:xfrm>
            <a:off x="4651613" y="2022710"/>
            <a:ext cx="1299882" cy="43140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C041443-DF15-4ECC-AE17-9452F6A3E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0373"/>
              </p:ext>
            </p:extLst>
          </p:nvPr>
        </p:nvGraphicFramePr>
        <p:xfrm>
          <a:off x="3404172" y="2857259"/>
          <a:ext cx="5988734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159">
                  <a:extLst>
                    <a:ext uri="{9D8B030D-6E8A-4147-A177-3AD203B41FA5}">
                      <a16:colId xmlns:a16="http://schemas.microsoft.com/office/drawing/2014/main" val="3088364966"/>
                    </a:ext>
                  </a:extLst>
                </a:gridCol>
                <a:gridCol w="3936575">
                  <a:extLst>
                    <a:ext uri="{9D8B030D-6E8A-4147-A177-3AD203B41FA5}">
                      <a16:colId xmlns:a16="http://schemas.microsoft.com/office/drawing/2014/main" val="3301234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Project Type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9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6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aperture_upper_limit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aperture_lower_limit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4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FoV_upper_limit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4080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131FF98-87F7-4135-846A-E05C9CFFE982}"/>
              </a:ext>
            </a:extLst>
          </p:cNvPr>
          <p:cNvSpPr txBox="1"/>
          <p:nvPr/>
        </p:nvSpPr>
        <p:spPr>
          <a:xfrm>
            <a:off x="2997035" y="3102002"/>
            <a:ext cx="400110" cy="1788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400" dirty="0">
                <a:highlight>
                  <a:srgbClr val="FFFF00"/>
                </a:highlight>
              </a:rPr>
              <a:t>需顯示所有欄位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246A8BF-CD48-4639-A654-E9F5464F36F4}"/>
              </a:ext>
            </a:extLst>
          </p:cNvPr>
          <p:cNvSpPr txBox="1"/>
          <p:nvPr/>
        </p:nvSpPr>
        <p:spPr>
          <a:xfrm>
            <a:off x="5539923" y="4805082"/>
            <a:ext cx="461665" cy="603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………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2633B1F-9D6F-4696-B326-0CE1246A77CC}"/>
              </a:ext>
            </a:extLst>
          </p:cNvPr>
          <p:cNvSpPr txBox="1"/>
          <p:nvPr/>
        </p:nvSpPr>
        <p:spPr>
          <a:xfrm>
            <a:off x="203809" y="380777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9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7A97710-4D5D-41BF-BFC6-F2E078B61346}"/>
              </a:ext>
            </a:extLst>
          </p:cNvPr>
          <p:cNvSpPr/>
          <p:nvPr/>
        </p:nvSpPr>
        <p:spPr>
          <a:xfrm>
            <a:off x="4651613" y="2022710"/>
            <a:ext cx="1299882" cy="4314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D31DB33-6FB9-4261-B78F-4B64FEB18622}"/>
              </a:ext>
            </a:extLst>
          </p:cNvPr>
          <p:cNvSpPr/>
          <p:nvPr/>
        </p:nvSpPr>
        <p:spPr>
          <a:xfrm>
            <a:off x="3355146" y="2031675"/>
            <a:ext cx="1299882" cy="43140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室外物品, 夜空 的圖片&#10;&#10;自動產生的描述">
            <a:extLst>
              <a:ext uri="{FF2B5EF4-FFF2-40B4-BE49-F238E27FC236}">
                <a16:creationId xmlns:a16="http://schemas.microsoft.com/office/drawing/2014/main" id="{D391FAFB-25C2-4CBF-A31B-5B42494A6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1" t="10344" b="5386"/>
          <a:stretch/>
        </p:blipFill>
        <p:spPr>
          <a:xfrm>
            <a:off x="-2" y="0"/>
            <a:ext cx="2895601" cy="6857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C96F31-8484-4C27-8E00-838869B2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53" y="315630"/>
            <a:ext cx="2085975" cy="523875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3D530488-3C7E-4E9E-A922-E59E98021981}"/>
              </a:ext>
            </a:extLst>
          </p:cNvPr>
          <p:cNvSpPr txBox="1"/>
          <p:nvPr/>
        </p:nvSpPr>
        <p:spPr>
          <a:xfrm>
            <a:off x="87405" y="560776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Hi, Douglas McGee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6558DA8-6763-42C4-89DE-6F67025671B6}"/>
              </a:ext>
            </a:extLst>
          </p:cNvPr>
          <p:cNvCxnSpPr/>
          <p:nvPr/>
        </p:nvCxnSpPr>
        <p:spPr>
          <a:xfrm>
            <a:off x="0" y="112730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75E8607-608B-4BDC-AE46-876EF8615FC9}"/>
              </a:ext>
            </a:extLst>
          </p:cNvPr>
          <p:cNvSpPr txBox="1"/>
          <p:nvPr/>
        </p:nvSpPr>
        <p:spPr>
          <a:xfrm>
            <a:off x="203809" y="1296519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Home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D51F8E-70FB-446D-831A-3F7B699AB736}"/>
              </a:ext>
            </a:extLst>
          </p:cNvPr>
          <p:cNvCxnSpPr/>
          <p:nvPr/>
        </p:nvCxnSpPr>
        <p:spPr>
          <a:xfrm>
            <a:off x="-1" y="1879142"/>
            <a:ext cx="289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4B0496-4B75-4459-804A-3F95D3E509CA}"/>
              </a:ext>
            </a:extLst>
          </p:cNvPr>
          <p:cNvSpPr txBox="1"/>
          <p:nvPr/>
        </p:nvSpPr>
        <p:spPr>
          <a:xfrm>
            <a:off x="3498582" y="2080790"/>
            <a:ext cx="9222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/>
              <a:t>   </a:t>
            </a:r>
            <a:r>
              <a:rPr lang="en-US" altLang="zh-TW" sz="2000" b="1" dirty="0"/>
              <a:t>Info              Target</a:t>
            </a:r>
            <a:endParaRPr lang="zh-TW" altLang="en-US" sz="20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1C88AD-9290-4E8B-933F-25DB493E6BAD}"/>
              </a:ext>
            </a:extLst>
          </p:cNvPr>
          <p:cNvSpPr txBox="1"/>
          <p:nvPr/>
        </p:nvSpPr>
        <p:spPr>
          <a:xfrm>
            <a:off x="2702857" y="951441"/>
            <a:ext cx="6690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Observe Supernova 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2D23DEC-186D-4F9D-A4CC-F1298E9E3376}"/>
              </a:ext>
            </a:extLst>
          </p:cNvPr>
          <p:cNvSpPr txBox="1"/>
          <p:nvPr/>
        </p:nvSpPr>
        <p:spPr>
          <a:xfrm>
            <a:off x="6047881" y="4602028"/>
            <a:ext cx="461665" cy="1304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 … … ….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E2EB9A-7A88-46D6-8B50-0F18E1E5CA4A}"/>
              </a:ext>
            </a:extLst>
          </p:cNvPr>
          <p:cNvSpPr/>
          <p:nvPr/>
        </p:nvSpPr>
        <p:spPr>
          <a:xfrm>
            <a:off x="3339073" y="5653235"/>
            <a:ext cx="2662515" cy="506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Back</a:t>
            </a:r>
            <a:endParaRPr lang="zh-TW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A2EF1D-DF54-4C21-AFCD-68A1384FE129}"/>
              </a:ext>
            </a:extLst>
          </p:cNvPr>
          <p:cNvSpPr/>
          <p:nvPr/>
        </p:nvSpPr>
        <p:spPr>
          <a:xfrm>
            <a:off x="8827994" y="5688204"/>
            <a:ext cx="2662515" cy="506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Join</a:t>
            </a:r>
            <a:endParaRPr lang="zh-TW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D5E937-B7FD-46B7-A109-046B4753ACB0}"/>
              </a:ext>
            </a:extLst>
          </p:cNvPr>
          <p:cNvSpPr/>
          <p:nvPr/>
        </p:nvSpPr>
        <p:spPr>
          <a:xfrm>
            <a:off x="8668028" y="5590103"/>
            <a:ext cx="3198848" cy="813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F69B74B-357C-4121-9C9D-BE9235E0204A}"/>
              </a:ext>
            </a:extLst>
          </p:cNvPr>
          <p:cNvSpPr txBox="1"/>
          <p:nvPr/>
        </p:nvSpPr>
        <p:spPr>
          <a:xfrm>
            <a:off x="203809" y="2127539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Project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ED167DE-1AFB-456E-A637-5AAB38975F0D}"/>
              </a:ext>
            </a:extLst>
          </p:cNvPr>
          <p:cNvSpPr txBox="1"/>
          <p:nvPr/>
        </p:nvSpPr>
        <p:spPr>
          <a:xfrm>
            <a:off x="219855" y="2688338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Schedule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箭號: ＞形 23">
            <a:extLst>
              <a:ext uri="{FF2B5EF4-FFF2-40B4-BE49-F238E27FC236}">
                <a16:creationId xmlns:a16="http://schemas.microsoft.com/office/drawing/2014/main" id="{082906C7-11B0-4A94-A4C2-C09804577181}"/>
              </a:ext>
            </a:extLst>
          </p:cNvPr>
          <p:cNvSpPr/>
          <p:nvPr/>
        </p:nvSpPr>
        <p:spPr>
          <a:xfrm>
            <a:off x="2422712" y="2233913"/>
            <a:ext cx="192740" cy="1972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A663DF-76A8-4509-B0D4-0AAA9AD9191A}"/>
              </a:ext>
            </a:extLst>
          </p:cNvPr>
          <p:cNvSpPr txBox="1"/>
          <p:nvPr/>
        </p:nvSpPr>
        <p:spPr>
          <a:xfrm>
            <a:off x="203809" y="3249137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Equipment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7C221D5-CCFB-4C5E-BA53-3C23527578C8}"/>
              </a:ext>
            </a:extLst>
          </p:cNvPr>
          <p:cNvCxnSpPr>
            <a:cxnSpLocks/>
          </p:cNvCxnSpPr>
          <p:nvPr/>
        </p:nvCxnSpPr>
        <p:spPr>
          <a:xfrm flipV="1">
            <a:off x="3355146" y="2414066"/>
            <a:ext cx="8033897" cy="4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7">
            <a:extLst>
              <a:ext uri="{FF2B5EF4-FFF2-40B4-BE49-F238E27FC236}">
                <a16:creationId xmlns:a16="http://schemas.microsoft.com/office/drawing/2014/main" id="{04DD9D02-AAA7-4203-9C62-AB62CE88E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00563"/>
              </p:ext>
            </p:extLst>
          </p:nvPr>
        </p:nvGraphicFramePr>
        <p:xfrm>
          <a:off x="3404172" y="2857259"/>
          <a:ext cx="7900321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77">
                  <a:extLst>
                    <a:ext uri="{9D8B030D-6E8A-4147-A177-3AD203B41FA5}">
                      <a16:colId xmlns:a16="http://schemas.microsoft.com/office/drawing/2014/main" val="3088364966"/>
                    </a:ext>
                  </a:extLst>
                </a:gridCol>
                <a:gridCol w="2523948">
                  <a:extLst>
                    <a:ext uri="{9D8B030D-6E8A-4147-A177-3AD203B41FA5}">
                      <a16:colId xmlns:a16="http://schemas.microsoft.com/office/drawing/2014/main" val="3301234888"/>
                    </a:ext>
                  </a:extLst>
                </a:gridCol>
                <a:gridCol w="2523948">
                  <a:extLst>
                    <a:ext uri="{9D8B030D-6E8A-4147-A177-3AD203B41FA5}">
                      <a16:colId xmlns:a16="http://schemas.microsoft.com/office/drawing/2014/main" val="652160201"/>
                    </a:ext>
                  </a:extLst>
                </a:gridCol>
                <a:gridCol w="2523948">
                  <a:extLst>
                    <a:ext uri="{9D8B030D-6E8A-4147-A177-3AD203B41FA5}">
                      <a16:colId xmlns:a16="http://schemas.microsoft.com/office/drawing/2014/main" val="2927218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Target Name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 (longitude)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 (latitude)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9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6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4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40801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02001D67-CD6D-45DC-9165-6DC062F53EA8}"/>
              </a:ext>
            </a:extLst>
          </p:cNvPr>
          <p:cNvSpPr txBox="1"/>
          <p:nvPr/>
        </p:nvSpPr>
        <p:spPr>
          <a:xfrm>
            <a:off x="6408372" y="2477454"/>
            <a:ext cx="19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欄位只顯示這三列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7488AA0-387C-469C-B166-2AD506AB1898}"/>
              </a:ext>
            </a:extLst>
          </p:cNvPr>
          <p:cNvSpPr txBox="1"/>
          <p:nvPr/>
        </p:nvSpPr>
        <p:spPr>
          <a:xfrm>
            <a:off x="203809" y="3807772"/>
            <a:ext cx="190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Relation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7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8795</TotalTime>
  <Words>1683</Words>
  <Application>Microsoft Office PowerPoint</Application>
  <PresentationFormat>寬螢幕</PresentationFormat>
  <Paragraphs>687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Nunito</vt:lpstr>
      <vt:lpstr>Arial</vt:lpstr>
      <vt:lpstr>Brush Script MT</vt:lpstr>
      <vt:lpstr>Calibri</vt:lpstr>
      <vt:lpstr>Calibri Light</vt:lpstr>
      <vt:lpstr>Edwardian Script ITC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Add Recommend project</vt:lpstr>
      <vt:lpstr>PowerPoint 簡報</vt:lpstr>
      <vt:lpstr>PowerPoint 簡報</vt:lpstr>
      <vt:lpstr>PowerPoint 簡報</vt:lpstr>
      <vt:lpstr>Manage my project (Project Manager)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Manage my project (Participated project)</vt:lpstr>
      <vt:lpstr>PowerPoint 簡報</vt:lpstr>
      <vt:lpstr>PowerPoint 簡報</vt:lpstr>
      <vt:lpstr>PowerPoint 簡報</vt:lpstr>
      <vt:lpstr>PowerPoint 簡報</vt:lpstr>
      <vt:lpstr>Create a new project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Schedule</vt:lpstr>
      <vt:lpstr>PowerPoint 簡報</vt:lpstr>
      <vt:lpstr>PowerPoint 簡報</vt:lpstr>
      <vt:lpstr>PowerPoint 簡報</vt:lpstr>
      <vt:lpstr>Equipment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楚翎</dc:creator>
  <cp:lastModifiedBy>楚翎</cp:lastModifiedBy>
  <cp:revision>68</cp:revision>
  <dcterms:created xsi:type="dcterms:W3CDTF">2021-01-07T13:14:47Z</dcterms:created>
  <dcterms:modified xsi:type="dcterms:W3CDTF">2021-01-18T12:02:39Z</dcterms:modified>
</cp:coreProperties>
</file>