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9" r:id="rId5"/>
    <p:sldId id="269" r:id="rId6"/>
    <p:sldId id="260" r:id="rId7"/>
    <p:sldId id="263" r:id="rId8"/>
    <p:sldId id="270" r:id="rId9"/>
    <p:sldId id="264" r:id="rId10"/>
    <p:sldId id="26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3" autoAdjust="0"/>
    <p:restoredTop sz="79630" autoAdjust="0"/>
  </p:normalViewPr>
  <p:slideViewPr>
    <p:cSldViewPr>
      <p:cViewPr varScale="1">
        <p:scale>
          <a:sx n="91" d="100"/>
          <a:sy n="91" d="100"/>
        </p:scale>
        <p:origin x="744" y="8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5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1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9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8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7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83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5/19/2017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Buddy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Ecoders</a:t>
            </a:r>
            <a:r>
              <a:rPr lang="en-US" dirty="0"/>
              <a:t> (Patrick, </a:t>
            </a:r>
            <a:r>
              <a:rPr lang="en-US" dirty="0" err="1"/>
              <a:t>Raly</a:t>
            </a:r>
            <a:r>
              <a:rPr lang="en-US" dirty="0"/>
              <a:t>, Kevin, Toni, and Carlo)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48680"/>
            <a:ext cx="4335340" cy="3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“Make the most of out what you have”</a:t>
            </a:r>
          </a:p>
          <a:p>
            <a:pPr lvl="1"/>
            <a:r>
              <a:rPr lang="en-CA" dirty="0"/>
              <a:t>Plan what you buy – Grocery Lists</a:t>
            </a:r>
          </a:p>
          <a:p>
            <a:pPr lvl="1"/>
            <a:r>
              <a:rPr lang="en-CA" dirty="0"/>
              <a:t>Make sure you use it – Fridge expiry trackers and notifications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" name="Picture 9" descr="A picture containing vector graphics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3212976"/>
            <a:ext cx="1907672" cy="2543563"/>
          </a:xfrm>
          <a:prstGeom prst="rect">
            <a:avLst/>
          </a:prstGeom>
        </p:spPr>
      </p:pic>
      <p:pic>
        <p:nvPicPr>
          <p:cNvPr id="11" name="Picture 4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4221088"/>
            <a:ext cx="6477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#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14" y="4221088"/>
            <a:ext cx="6762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8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a plan.</a:t>
            </a:r>
          </a:p>
          <a:p>
            <a:r>
              <a:rPr lang="en-US" dirty="0"/>
              <a:t>We met target goals. </a:t>
            </a:r>
          </a:p>
          <a:p>
            <a:r>
              <a:rPr lang="en-US" dirty="0"/>
              <a:t>We added important features.</a:t>
            </a:r>
          </a:p>
          <a:p>
            <a:r>
              <a:rPr lang="en-US" dirty="0"/>
              <a:t>And some extras.</a:t>
            </a:r>
          </a:p>
          <a:p>
            <a:r>
              <a:rPr lang="en-US" dirty="0"/>
              <a:t>Caffeine consumption-- </a:t>
            </a:r>
            <a:r>
              <a:rPr lang="en-US" dirty="0">
                <a:sym typeface="Wingdings"/>
              </a:rPr>
              <a:t></a:t>
            </a:r>
          </a:p>
          <a:p>
            <a:r>
              <a:rPr lang="en-US" dirty="0">
                <a:sym typeface="Wingdings"/>
              </a:rPr>
              <a:t>Lessons learned. </a:t>
            </a:r>
          </a:p>
          <a:p>
            <a:r>
              <a:rPr lang="en-US" dirty="0">
                <a:sym typeface="Wingdings"/>
              </a:rPr>
              <a:t>Improved efficiency.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1772816"/>
            <a:ext cx="2286000" cy="3048000"/>
          </a:xfrm>
          <a:prstGeom prst="rect">
            <a:avLst/>
          </a:prstGeom>
        </p:spPr>
      </p:pic>
      <p:pic>
        <p:nvPicPr>
          <p:cNvPr id="2050" name="Picture 2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565" y="1766928"/>
            <a:ext cx="2348266" cy="15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83" y="2622527"/>
            <a:ext cx="2014067" cy="1165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didn’t go so well: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Stress </a:t>
            </a:r>
            <a:r>
              <a:rPr lang="en-US" dirty="0">
                <a:sym typeface="Wingdings"/>
              </a:rPr>
              <a:t> </a:t>
            </a:r>
          </a:p>
          <a:p>
            <a:r>
              <a:rPr lang="en-US" dirty="0"/>
              <a:t>Team members got sick </a:t>
            </a:r>
            <a:r>
              <a:rPr lang="en-US" dirty="0">
                <a:sym typeface="Wingdings"/>
              </a:rPr>
              <a:t> </a:t>
            </a:r>
            <a:endParaRPr lang="en-US" dirty="0"/>
          </a:p>
          <a:p>
            <a:r>
              <a:rPr lang="en-US" dirty="0">
                <a:sym typeface="Wingdings"/>
              </a:rPr>
              <a:t>Practically living at school.</a:t>
            </a:r>
          </a:p>
          <a:p>
            <a:r>
              <a:rPr lang="en-US" dirty="0">
                <a:sym typeface="Wingdings"/>
              </a:rPr>
              <a:t>No time for anything else.</a:t>
            </a:r>
          </a:p>
          <a:p>
            <a:r>
              <a:rPr lang="en-US" dirty="0">
                <a:solidFill>
                  <a:srgbClr val="FF0000"/>
                </a:solidFill>
              </a:rPr>
              <a:t>Endless bug fixing and testing</a:t>
            </a:r>
          </a:p>
          <a:p>
            <a:endParaRPr lang="en-US" dirty="0">
              <a:sym typeface="Wingdings"/>
            </a:endParaRPr>
          </a:p>
        </p:txBody>
      </p:sp>
      <p:pic>
        <p:nvPicPr>
          <p:cNvPr id="5" name="Picture 4" descr="A picture containing thing, object&#10;&#10;Description generated with very high confidenc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94" y="2839492"/>
            <a:ext cx="462234" cy="425255"/>
          </a:xfrm>
          <a:prstGeom prst="rect">
            <a:avLst/>
          </a:prstGeom>
        </p:spPr>
      </p:pic>
      <p:pic>
        <p:nvPicPr>
          <p:cNvPr id="13" name="Picture 12" descr="A picture containing thing, object&#10;&#10;Description generated with very high confidenc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72" y="2613726"/>
            <a:ext cx="462234" cy="425255"/>
          </a:xfrm>
          <a:prstGeom prst="rect">
            <a:avLst/>
          </a:prstGeom>
        </p:spPr>
      </p:pic>
      <p:pic>
        <p:nvPicPr>
          <p:cNvPr id="15" name="Picture 14" descr="A picture containing thing, object&#10;&#10;Description generated with very high confidenc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291" y="3191381"/>
            <a:ext cx="462234" cy="425255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7534572" y="90106"/>
            <a:ext cx="2502024" cy="3914957"/>
            <a:chOff x="7818080" y="465093"/>
            <a:chExt cx="2286000" cy="304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080" y="465093"/>
              <a:ext cx="2286000" cy="3048000"/>
            </a:xfrm>
            <a:prstGeom prst="rect">
              <a:avLst/>
            </a:prstGeom>
          </p:spPr>
        </p:pic>
        <p:pic>
          <p:nvPicPr>
            <p:cNvPr id="11" name="Picture 10" descr="A picture containing thing&#10;&#10;Description generated with high confidence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224" y="1706602"/>
              <a:ext cx="571367" cy="761823"/>
            </a:xfrm>
            <a:prstGeom prst="rect">
              <a:avLst/>
            </a:prstGeom>
          </p:spPr>
        </p:pic>
        <p:pic>
          <p:nvPicPr>
            <p:cNvPr id="12" name="Picture 11" descr="A picture containing thing&#10;&#10;Description generated with high confidence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98" y="1717172"/>
              <a:ext cx="571367" cy="761823"/>
            </a:xfrm>
            <a:prstGeom prst="rect">
              <a:avLst/>
            </a:prstGeom>
          </p:spPr>
        </p:pic>
        <p:sp>
          <p:nvSpPr>
            <p:cNvPr id="14" name="Flowchart: Delay 13"/>
            <p:cNvSpPr/>
            <p:nvPr/>
          </p:nvSpPr>
          <p:spPr>
            <a:xfrm rot="16200000">
              <a:off x="8376728" y="2154609"/>
              <a:ext cx="230863" cy="362799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8143165" y="1760493"/>
              <a:ext cx="263445" cy="1019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551235" y="1760493"/>
              <a:ext cx="244649" cy="1014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1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2348880"/>
            <a:ext cx="228600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 adjustments: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 must remember</a:t>
            </a:r>
            <a:br>
              <a:rPr lang="en-US" dirty="0"/>
            </a:br>
            <a:r>
              <a:rPr lang="en-US" dirty="0"/>
              <a:t> to document work done on </a:t>
            </a:r>
            <a:r>
              <a:rPr lang="en-US" dirty="0" err="1"/>
              <a:t>scrumboard</a:t>
            </a:r>
            <a:r>
              <a:rPr lang="en-US" dirty="0"/>
              <a:t>.</a:t>
            </a:r>
          </a:p>
          <a:p>
            <a:r>
              <a:rPr lang="en-US" dirty="0"/>
              <a:t>That’s all.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45" y="2247203"/>
            <a:ext cx="4330939" cy="2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 Showcase: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362200"/>
            <a:ext cx="2286000" cy="3048000"/>
          </a:xfrm>
          <a:prstGeom prst="rect">
            <a:avLst/>
          </a:prstGeom>
        </p:spPr>
      </p:pic>
      <p:sp>
        <p:nvSpPr>
          <p:cNvPr id="5" name="Speech Bubble: Oval 4"/>
          <p:cNvSpPr/>
          <p:nvPr/>
        </p:nvSpPr>
        <p:spPr>
          <a:xfrm>
            <a:off x="6598468" y="1447800"/>
            <a:ext cx="3096344" cy="1405136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solidFill>
                  <a:schemeClr val="accent6"/>
                </a:solidFill>
                <a:latin typeface="Cooper Black" panose="0208090404030B020404" pitchFamily="18" charset="0"/>
              </a:rPr>
              <a:t>Alt+Tab</a:t>
            </a:r>
            <a:r>
              <a:rPr lang="en-CA" b="1" dirty="0">
                <a:solidFill>
                  <a:schemeClr val="accent6"/>
                </a:solidFill>
                <a:latin typeface="Cooper Black" panose="0208090404030B0204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355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6" y="2966224"/>
            <a:ext cx="1734914" cy="23132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966224"/>
            <a:ext cx="1734914" cy="2146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055395"/>
            <a:ext cx="1583936" cy="2111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9" y="2932642"/>
            <a:ext cx="1748325" cy="2331100"/>
          </a:xfrm>
          <a:prstGeom prst="rect">
            <a:avLst/>
          </a:prstGeom>
        </p:spPr>
      </p:pic>
      <p:sp>
        <p:nvSpPr>
          <p:cNvPr id="10" name="Speech Bubble: Oval 9"/>
          <p:cNvSpPr/>
          <p:nvPr/>
        </p:nvSpPr>
        <p:spPr>
          <a:xfrm>
            <a:off x="3821349" y="1293249"/>
            <a:ext cx="3528392" cy="16561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333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" fill="hold">
                                          <p:stCondLst>
                                            <p:cond delay="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" fill="hold">
                                          <p:stCondLst>
                                            <p:cond delay="1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" fill="hold">
                                          <p:stCondLst>
                                            <p:cond delay="29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622</TotalTime>
  <Words>134</Words>
  <Application>Microsoft Office PowerPoint</Application>
  <PresentationFormat>Custom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Constantia</vt:lpstr>
      <vt:lpstr>Cooper Black</vt:lpstr>
      <vt:lpstr>Wingdings</vt:lpstr>
      <vt:lpstr>Cooking 16x9</vt:lpstr>
      <vt:lpstr>Grocery Buddy</vt:lpstr>
      <vt:lpstr>What Does It Do?</vt:lpstr>
      <vt:lpstr>What went well:</vt:lpstr>
      <vt:lpstr>What didn’t go so well:</vt:lpstr>
      <vt:lpstr>Workflow adjustments:</vt:lpstr>
      <vt:lpstr>App Showcase: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Buddy</dc:title>
  <dc:creator>Carlo Mendoza</dc:creator>
  <cp:lastModifiedBy>Kevin</cp:lastModifiedBy>
  <cp:revision>48</cp:revision>
  <dcterms:created xsi:type="dcterms:W3CDTF">2017-05-03T18:26:15Z</dcterms:created>
  <dcterms:modified xsi:type="dcterms:W3CDTF">2017-05-19T16:44:39Z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