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9" r:id="rId5"/>
    <p:sldId id="286" r:id="rId6"/>
    <p:sldId id="269" r:id="rId7"/>
    <p:sldId id="281" r:id="rId8"/>
    <p:sldId id="278" r:id="rId9"/>
    <p:sldId id="283" r:id="rId10"/>
    <p:sldId id="284" r:id="rId11"/>
    <p:sldId id="285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09" autoAdjust="0"/>
    <p:restoredTop sz="79630" autoAdjust="0"/>
  </p:normalViewPr>
  <p:slideViewPr>
    <p:cSldViewPr>
      <p:cViewPr varScale="1">
        <p:scale>
          <a:sx n="95" d="100"/>
          <a:sy n="95" d="100"/>
        </p:scale>
        <p:origin x="366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5/25/2017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5/25/2017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3362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People want to be food waste conscious; however, the majority of food waste occurs due to busy lifestyles and forgetfulness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1385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CA" dirty="0"/>
              <a:t>We created Grocery Buddy as a convenient and engaging solution to this problem</a:t>
            </a:r>
          </a:p>
          <a:p>
            <a:pPr marL="285750" marR="0" lvl="0" indent="-28575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CA" dirty="0"/>
              <a:t>It is an assistant that helps you create grocery lists and</a:t>
            </a:r>
          </a:p>
          <a:p>
            <a:pPr marL="285750" marR="0" lvl="0" indent="-28575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CA" dirty="0"/>
              <a:t>Track the shelf life of your food</a:t>
            </a:r>
          </a:p>
          <a:p>
            <a:pPr marL="285750" marR="0" lvl="0" indent="-28575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CA" dirty="0"/>
              <a:t>Through this, we hope that users can make the most of what they have so their food doesn’t go to waste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2152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CA" dirty="0"/>
              <a:t>In building our app we used a lot of different technologies</a:t>
            </a:r>
          </a:p>
          <a:p>
            <a:pPr marL="285750" indent="-285750">
              <a:buFontTx/>
              <a:buChar char="-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1304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CA" dirty="0"/>
              <a:t>Angular 2 is a JavaScript framework for building single page applications</a:t>
            </a:r>
          </a:p>
          <a:p>
            <a:pPr marL="285750" indent="-285750">
              <a:buFontTx/>
              <a:buChar char="-"/>
            </a:pPr>
            <a:r>
              <a:rPr lang="en-CA" dirty="0"/>
              <a:t>It’s highly modular which allows for smaller file sizes</a:t>
            </a:r>
          </a:p>
          <a:p>
            <a:pPr marL="285750" indent="-285750">
              <a:buFontTx/>
              <a:buChar char="-"/>
            </a:pPr>
            <a:r>
              <a:rPr lang="en-CA" dirty="0"/>
              <a:t>Supports Firebase through AngularFire2 library</a:t>
            </a:r>
          </a:p>
          <a:p>
            <a:pPr marL="285750" indent="-285750">
              <a:buFontTx/>
              <a:buChar char="-"/>
            </a:pPr>
            <a:r>
              <a:rPr lang="en-CA" dirty="0"/>
              <a:t>It was hard to learn, but as a result, we were able to create a superior product</a:t>
            </a:r>
          </a:p>
          <a:p>
            <a:pPr marL="895243" lvl="1" indent="-285750">
              <a:buFontTx/>
              <a:buChar char="-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2406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CA" dirty="0"/>
              <a:t>We spent a lot of time on our UX early on contributing to a strong sense of design and vision</a:t>
            </a:r>
          </a:p>
          <a:p>
            <a:pPr marL="285750" indent="-285750">
              <a:buFontTx/>
              <a:buChar char="-"/>
            </a:pPr>
            <a:r>
              <a:rPr lang="en-CA" dirty="0"/>
              <a:t>We allocated time to learn new technologies to establish a strong foundation</a:t>
            </a:r>
          </a:p>
          <a:p>
            <a:pPr marL="285750" indent="-285750">
              <a:buFontTx/>
              <a:buChar char="-"/>
            </a:pPr>
            <a:r>
              <a:rPr lang="en-CA" dirty="0"/>
              <a:t>We specialized our tasks and responsibilities to produce higher quality content more efficiently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1108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6558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5/25/2017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5/25/2017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5/25/2017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5/25/2017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5/25/2017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5/25/2017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5/25/2017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5/25/2017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5/25/2017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5/25/2017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5/25/2017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5/25/2017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Grocery Buddy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By </a:t>
            </a:r>
            <a:r>
              <a:rPr lang="en-US" dirty="0" err="1"/>
              <a:t>Ecoders</a:t>
            </a:r>
            <a:r>
              <a:rPr lang="en-US" dirty="0"/>
              <a:t> (Group 25)</a:t>
            </a:r>
          </a:p>
          <a:p>
            <a:r>
              <a:rPr lang="en-US" dirty="0"/>
              <a:t>Patrick, </a:t>
            </a:r>
            <a:r>
              <a:rPr lang="en-US" dirty="0" err="1"/>
              <a:t>Raly</a:t>
            </a:r>
            <a:r>
              <a:rPr lang="en-US" dirty="0"/>
              <a:t>, Kevin, Toni, and Carlo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majority of food waste occurs due to busy lifestyles and forgetfulness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858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Create grocery lists</a:t>
            </a:r>
          </a:p>
          <a:p>
            <a:r>
              <a:rPr lang="en-CA" dirty="0"/>
              <a:t>Track the shelf life of your food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384" y="980728"/>
            <a:ext cx="5784467" cy="442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9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Technology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76" y="1932518"/>
            <a:ext cx="1174475" cy="12445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82" y="3376645"/>
            <a:ext cx="1212188" cy="1212188"/>
          </a:xfrm>
          <a:prstGeom prst="rect">
            <a:avLst/>
          </a:prstGeom>
        </p:spPr>
      </p:pic>
      <p:pic>
        <p:nvPicPr>
          <p:cNvPr id="13" name="Picture 12" descr="A picture containing thing&#10;&#10;Description generated with high confidenc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29" y="4212382"/>
            <a:ext cx="1531670" cy="1346875"/>
          </a:xfrm>
          <a:prstGeom prst="rect">
            <a:avLst/>
          </a:prstGeom>
        </p:spPr>
      </p:pic>
      <p:pic>
        <p:nvPicPr>
          <p:cNvPr id="15" name="Picture 14" descr="A picture containing envelope, thing, stationary&#10;&#10;Description generated with high confidenc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82" y="329431"/>
            <a:ext cx="1484466" cy="1484466"/>
          </a:xfrm>
          <a:prstGeom prst="rect">
            <a:avLst/>
          </a:prstGeom>
        </p:spPr>
      </p:pic>
      <p:pic>
        <p:nvPicPr>
          <p:cNvPr id="17" name="Picture 16" descr="A picture containing object, thing&#10;&#10;Description generated with high confidenc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460" y="4421182"/>
            <a:ext cx="1415624" cy="131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7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540" y="1478439"/>
            <a:ext cx="2592288" cy="30992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Angular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600200"/>
            <a:ext cx="9751060" cy="4572000"/>
          </a:xfrm>
        </p:spPr>
        <p:txBody>
          <a:bodyPr/>
          <a:lstStyle/>
          <a:p>
            <a:r>
              <a:rPr lang="en-CA" dirty="0"/>
              <a:t>JavaScript Framework</a:t>
            </a:r>
          </a:p>
          <a:p>
            <a:pPr lvl="1"/>
            <a:r>
              <a:rPr lang="en-CA" dirty="0"/>
              <a:t>Single page applications</a:t>
            </a:r>
          </a:p>
          <a:p>
            <a:pPr lvl="1"/>
            <a:r>
              <a:rPr lang="en-CA" dirty="0"/>
              <a:t>Highly Modular</a:t>
            </a:r>
          </a:p>
          <a:p>
            <a:pPr lvl="1"/>
            <a:r>
              <a:rPr lang="en-CA" dirty="0"/>
              <a:t>AngularFire2 Integration</a:t>
            </a:r>
          </a:p>
        </p:txBody>
      </p:sp>
    </p:spTree>
    <p:extLst>
      <p:ext uri="{BB962C8B-B14F-4D97-AF65-F5344CB8AC3E}">
        <p14:creationId xmlns:p14="http://schemas.microsoft.com/office/powerpoint/2010/main" val="261214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226135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600200"/>
            <a:ext cx="9751060" cy="4572000"/>
          </a:xfrm>
        </p:spPr>
        <p:txBody>
          <a:bodyPr/>
          <a:lstStyle/>
          <a:p>
            <a:r>
              <a:rPr lang="en-CA" dirty="0"/>
              <a:t>UX planning</a:t>
            </a:r>
          </a:p>
          <a:p>
            <a:r>
              <a:rPr lang="en-CA" dirty="0"/>
              <a:t>Time for learning</a:t>
            </a:r>
          </a:p>
          <a:p>
            <a:r>
              <a:rPr lang="en-CA" dirty="0"/>
              <a:t>Specialization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532" y="131507"/>
            <a:ext cx="3530234" cy="62373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7068" y="152400"/>
            <a:ext cx="3542387" cy="62373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4532" y="144016"/>
            <a:ext cx="3530234" cy="623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1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6157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700CCB-20BA-4760-AB9F-AC3B63ED32E0}">
  <ds:schemaRefs>
    <ds:schemaRef ds:uri="a4f35948-e619-41b3-aa29-22878b09cfd2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40262f94-9f35-4ac3-9a90-690165a166b7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1168</TotalTime>
  <Words>247</Words>
  <Application>Microsoft Office PowerPoint</Application>
  <PresentationFormat>Custom</PresentationFormat>
  <Paragraphs>40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Constantia</vt:lpstr>
      <vt:lpstr>Cooking 16x9</vt:lpstr>
      <vt:lpstr>Grocery Buddy</vt:lpstr>
      <vt:lpstr>Problem</vt:lpstr>
      <vt:lpstr>Solution</vt:lpstr>
      <vt:lpstr>Our Technology</vt:lpstr>
      <vt:lpstr>Angular 2</vt:lpstr>
      <vt:lpstr>Project Management</vt:lpstr>
      <vt:lpstr>Highlights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Grocery Buddy</dc:title>
  <dc:creator>Carlo Mendoza</dc:creator>
  <cp:lastModifiedBy>Carlo Mendoza</cp:lastModifiedBy>
  <cp:revision>86</cp:revision>
  <dcterms:created xsi:type="dcterms:W3CDTF">2017-05-03T18:26:15Z</dcterms:created>
  <dcterms:modified xsi:type="dcterms:W3CDTF">2017-05-26T00:41:20Z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