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92" autoAdjust="0"/>
  </p:normalViewPr>
  <p:slideViewPr>
    <p:cSldViewPr>
      <p:cViewPr varScale="1">
        <p:scale>
          <a:sx n="60" d="100"/>
          <a:sy n="60" d="100"/>
        </p:scale>
        <p:origin x="72" y="12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5/3/2017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0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2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75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6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purl.org/dc/terms/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43</TotalTime>
  <Words>21</Words>
  <Application>Microsoft Office PowerPoint</Application>
  <PresentationFormat>Custom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Constantia</vt:lpstr>
      <vt:lpstr>Cooper Black</vt:lpstr>
      <vt:lpstr>Cooking 16x9</vt:lpstr>
      <vt:lpstr>Grocery Buddy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Carlo Mendoza</cp:lastModifiedBy>
  <cp:revision>5</cp:revision>
  <dcterms:created xsi:type="dcterms:W3CDTF">2017-05-03T18:26:15Z</dcterms:created>
  <dcterms:modified xsi:type="dcterms:W3CDTF">2017-05-03T19:18:44Z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