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63" autoAdjust="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0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1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2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4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0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2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  <a:p>
            <a:r>
              <a:rPr lang="en-CA" dirty="0"/>
              <a:t>Task Identification</a:t>
            </a:r>
          </a:p>
          <a:p>
            <a:r>
              <a:rPr lang="en-CA" dirty="0"/>
              <a:t>Task Assignment</a:t>
            </a:r>
          </a:p>
          <a:p>
            <a:r>
              <a:rPr lang="en-CA" dirty="0"/>
              <a:t>Individual Tasks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Break down project by page</a:t>
            </a:r>
          </a:p>
          <a:p>
            <a:pPr lvl="1"/>
            <a:r>
              <a:rPr lang="en-CA" dirty="0"/>
              <a:t>UI elements</a:t>
            </a:r>
          </a:p>
          <a:p>
            <a:pPr lvl="1"/>
            <a:r>
              <a:rPr lang="en-CA" dirty="0"/>
              <a:t>Functions</a:t>
            </a:r>
          </a:p>
          <a:p>
            <a:r>
              <a:rPr lang="en-CA" dirty="0"/>
              <a:t>Indicate which elements have working prototypes</a:t>
            </a:r>
          </a:p>
          <a:p>
            <a:pPr lvl="1"/>
            <a:r>
              <a:rPr lang="en-CA" dirty="0"/>
              <a:t>Assign tasks based on prototypes and experience</a:t>
            </a:r>
          </a:p>
          <a:p>
            <a:r>
              <a:rPr lang="en-CA" dirty="0"/>
              <a:t>Break each task into 1-2 hour sub tasks</a:t>
            </a:r>
          </a:p>
        </p:txBody>
      </p:sp>
    </p:spTree>
    <p:extLst>
      <p:ext uri="{BB962C8B-B14F-4D97-AF65-F5344CB8AC3E}">
        <p14:creationId xmlns:p14="http://schemas.microsoft.com/office/powerpoint/2010/main" val="1489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Identification</a:t>
            </a:r>
          </a:p>
        </p:txBody>
      </p:sp>
      <p:pic>
        <p:nvPicPr>
          <p:cNvPr id="1026" name="Picture 2" descr="https://scontent-sea1-1.xx.fbcdn.net/v/t34.0-12/18337009_10102201823664731_1735306173_n.jpg?oh=db588fd64f0fb493c3fe0c569966585e&amp;oe=590F29D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</a:t>
            </a:r>
          </a:p>
        </p:txBody>
      </p:sp>
      <p:pic>
        <p:nvPicPr>
          <p:cNvPr id="2050" name="Picture 2" descr="https://scontent-sea1-1.xx.fbcdn.net/v/t34.0-12/18361609_10102201824163731_161269662_n.jpg?oh=387c97c56a729542d206bc2f379bdd3e&amp;oe=590F305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06180" y="2420888"/>
            <a:ext cx="1224136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482344" y="2852936"/>
            <a:ext cx="1980220" cy="136815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038628" y="2420888"/>
            <a:ext cx="576064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5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Individual Tasks</a:t>
            </a:r>
          </a:p>
        </p:txBody>
      </p:sp>
      <p:pic>
        <p:nvPicPr>
          <p:cNvPr id="3074" name="Picture 2" descr="https://scontent-sea1-1.xx.fbcdn.net/v/t34.0-12/18360533_10158555026810063_1676579627_n.png?oh=9af253b985c0b76448573afa69de76a0&amp;oe=590FAE5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02" y="1600200"/>
            <a:ext cx="36028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Scrumboard</a:t>
            </a:r>
            <a:r>
              <a:rPr lang="en-CA" dirty="0"/>
              <a:t>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419" y="1600200"/>
            <a:ext cx="9167987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4412" y="5733256"/>
            <a:ext cx="1980220" cy="68407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40" y="908720"/>
            <a:ext cx="6448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Speech Bubble: Oval 2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36</TotalTime>
  <Words>82</Words>
  <Application>Microsoft Office PowerPoint</Application>
  <PresentationFormat>Custom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Constantia</vt:lpstr>
      <vt:lpstr>Cooper Black</vt:lpstr>
      <vt:lpstr>Cooking 16x9</vt:lpstr>
      <vt:lpstr>Grocery Buddy</vt:lpstr>
      <vt:lpstr>Agenda</vt:lpstr>
      <vt:lpstr>Our Process</vt:lpstr>
      <vt:lpstr>Task Identification</vt:lpstr>
      <vt:lpstr>Task Assignment</vt:lpstr>
      <vt:lpstr>Individual Tasks</vt:lpstr>
      <vt:lpstr>Scrumboard Tasks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3</cp:revision>
  <dcterms:created xsi:type="dcterms:W3CDTF">2017-05-05T22:22:54Z</dcterms:created>
  <dcterms:modified xsi:type="dcterms:W3CDTF">2017-05-05T22:59:36Z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