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9" r:id="rId6"/>
    <p:sldId id="272" r:id="rId7"/>
    <p:sldId id="260" r:id="rId8"/>
    <p:sldId id="273" r:id="rId9"/>
    <p:sldId id="264" r:id="rId10"/>
    <p:sldId id="270" r:id="rId11"/>
    <p:sldId id="271" r:id="rId12"/>
    <p:sldId id="26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 autoAdjust="0"/>
    <p:restoredTop sz="79630" autoAdjust="0"/>
  </p:normalViewPr>
  <p:slideViewPr>
    <p:cSldViewPr>
      <p:cViewPr varScale="1">
        <p:scale>
          <a:sx n="91" d="100"/>
          <a:sy n="91" d="100"/>
        </p:scale>
        <p:origin x="105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UI improvements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Gestures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Bug-free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Responsive across all screen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2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5/19/2017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ocerybuddy-fe337.firebase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bcitdev.com/A00938416/2910app/yeti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212976"/>
            <a:ext cx="1907672" cy="2543563"/>
          </a:xfrm>
          <a:prstGeom prst="rect">
            <a:avLst/>
          </a:prstGeom>
        </p:spPr>
      </p:pic>
      <p:pic>
        <p:nvPicPr>
          <p:cNvPr id="1028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4221088"/>
            <a:ext cx="6477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14" y="4221088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left off: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draft complete.</a:t>
            </a:r>
          </a:p>
          <a:p>
            <a:r>
              <a:rPr lang="en-US" dirty="0"/>
              <a:t>Site is Bootstrap responsive. </a:t>
            </a:r>
          </a:p>
          <a:p>
            <a:r>
              <a:rPr lang="en-US" dirty="0"/>
              <a:t>Angular 4 framework working.</a:t>
            </a:r>
          </a:p>
          <a:p>
            <a:r>
              <a:rPr lang="en-US" dirty="0"/>
              <a:t>Basic front-end functionality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88" y="1141801"/>
            <a:ext cx="2286000" cy="3048000"/>
          </a:xfrm>
          <a:prstGeom prst="rect">
            <a:avLst/>
          </a:prstGeom>
        </p:spPr>
      </p:pic>
      <p:pic>
        <p:nvPicPr>
          <p:cNvPr id="205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1447800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43" y="1980001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51" y="2659119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49" y="3497319"/>
            <a:ext cx="857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Goals: Server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Source Code to New Seed Project</a:t>
            </a:r>
          </a:p>
          <a:p>
            <a:r>
              <a:rPr lang="en-US" dirty="0"/>
              <a:t>Integrate with Database</a:t>
            </a:r>
            <a:br>
              <a:rPr lang="en-US" dirty="0"/>
            </a:br>
            <a:r>
              <a:rPr lang="en-US" dirty="0"/>
              <a:t>- Authentication </a:t>
            </a:r>
            <a:br>
              <a:rPr lang="en-US" dirty="0"/>
            </a:br>
            <a:r>
              <a:rPr lang="en-US" dirty="0"/>
              <a:t>- User Data (ex: lists)</a:t>
            </a:r>
            <a:br>
              <a:rPr lang="en-US" dirty="0"/>
            </a:br>
            <a:r>
              <a:rPr lang="en-US" dirty="0"/>
              <a:t>- Read Only Data (ex: expiry dates)</a:t>
            </a:r>
          </a:p>
          <a:p>
            <a:r>
              <a:rPr lang="en-US" dirty="0"/>
              <a:t>Research Expiration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447800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Goals: Client Side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expiration tracking</a:t>
            </a:r>
          </a:p>
          <a:p>
            <a:r>
              <a:rPr lang="en-US" dirty="0"/>
              <a:t>Log-in / log-out, account details</a:t>
            </a:r>
          </a:p>
          <a:p>
            <a:r>
              <a:rPr lang="en-US" dirty="0"/>
              <a:t>UI improvements</a:t>
            </a:r>
          </a:p>
          <a:p>
            <a:r>
              <a:rPr lang="en-US" dirty="0"/>
              <a:t>Challenge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340768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Challenge: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pPr fontAlgn="base"/>
            <a:r>
              <a:rPr lang="en-CA" dirty="0"/>
              <a:t>Site hosting</a:t>
            </a:r>
          </a:p>
          <a:p>
            <a:pPr lvl="1" fontAlgn="base"/>
            <a:r>
              <a:rPr lang="en-CA" dirty="0">
                <a:hlinkClick r:id="rId3"/>
              </a:rPr>
              <a:t>https://grocerybuddy-fe337.firebaseapp.com</a:t>
            </a:r>
            <a:endParaRPr lang="en-CA" dirty="0"/>
          </a:p>
          <a:p>
            <a:pPr fontAlgn="base"/>
            <a:r>
              <a:rPr lang="en-CA" dirty="0"/>
              <a:t>Edit affiliates</a:t>
            </a:r>
          </a:p>
          <a:p>
            <a:pPr lvl="1" fontAlgn="base"/>
            <a:r>
              <a:rPr lang="en-CA" dirty="0"/>
              <a:t>Take 2</a:t>
            </a:r>
          </a:p>
          <a:p>
            <a:pPr lvl="1" fontAlgn="base"/>
            <a:r>
              <a:rPr lang="en-CA" dirty="0"/>
              <a:t>Phoenix Recipes</a:t>
            </a:r>
          </a:p>
          <a:p>
            <a:pPr lvl="1" fontAlgn="base"/>
            <a:r>
              <a:rPr lang="en-CA" dirty="0" err="1"/>
              <a:t>iPicky</a:t>
            </a:r>
            <a:r>
              <a:rPr lang="en-CA" dirty="0"/>
              <a:t> </a:t>
            </a:r>
          </a:p>
          <a:p>
            <a:pPr fontAlgn="base"/>
            <a:r>
              <a:rPr lang="en-CA" dirty="0"/>
              <a:t>Easter egg</a:t>
            </a:r>
          </a:p>
          <a:p>
            <a:endParaRPr lang="en-CA" dirty="0"/>
          </a:p>
        </p:txBody>
      </p:sp>
      <p:pic>
        <p:nvPicPr>
          <p:cNvPr id="9" name="Picture 8" descr="A picture containing mollusk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916832"/>
            <a:ext cx="2286000" cy="3048000"/>
          </a:xfrm>
          <a:prstGeom prst="rect">
            <a:avLst/>
          </a:prstGeom>
        </p:spPr>
      </p:pic>
      <p:pic>
        <p:nvPicPr>
          <p:cNvPr id="3076" name="Picture 4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3789040"/>
            <a:ext cx="8572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Kevin - bug-fixing, assisting with database integration</a:t>
            </a:r>
          </a:p>
          <a:p>
            <a:pPr fontAlgn="base"/>
            <a:r>
              <a:rPr lang="en-CA" dirty="0"/>
              <a:t>Toni - bug-fixing, assisting with database integration </a:t>
            </a:r>
          </a:p>
          <a:p>
            <a:pPr fontAlgn="base"/>
            <a:r>
              <a:rPr lang="en-CA" dirty="0" err="1"/>
              <a:t>Raly</a:t>
            </a:r>
            <a:r>
              <a:rPr lang="en-CA" dirty="0"/>
              <a:t> - Structuring database, syncing client-side functions</a:t>
            </a:r>
          </a:p>
          <a:p>
            <a:pPr fontAlgn="base"/>
            <a:r>
              <a:rPr lang="en-CA" dirty="0"/>
              <a:t>Patrick - code port, Firebase integration, gestures</a:t>
            </a:r>
          </a:p>
          <a:p>
            <a:pPr fontAlgn="base"/>
            <a:r>
              <a:rPr lang="en-CA" dirty="0"/>
              <a:t>Carlo: </a:t>
            </a:r>
            <a:r>
              <a:rPr lang="en-CA" dirty="0" err="1"/>
              <a:t>easter</a:t>
            </a:r>
            <a:r>
              <a:rPr lang="en-CA" dirty="0"/>
              <a:t> egg implementation, notifications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2 </a:t>
            </a:r>
            <a:r>
              <a:rPr lang="en-CA" dirty="0" err="1"/>
              <a:t>Scrumboard</a:t>
            </a:r>
            <a:r>
              <a:rPr lang="en-CA" dirty="0"/>
              <a:t>: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  <a:hlinkClick r:id="rId3"/>
              </a:rPr>
              <a:t>Click here!</a:t>
            </a:r>
            <a:endParaRPr lang="en-CA" b="1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996952"/>
            <a:ext cx="1809936" cy="2413248"/>
          </a:xfrm>
        </p:spPr>
      </p:pic>
    </p:spTree>
    <p:extLst>
      <p:ext uri="{BB962C8B-B14F-4D97-AF65-F5344CB8AC3E}">
        <p14:creationId xmlns:p14="http://schemas.microsoft.com/office/powerpoint/2010/main" val="1800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820</TotalTime>
  <Words>203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Cooper Black</vt:lpstr>
      <vt:lpstr>Cooking 16x9</vt:lpstr>
      <vt:lpstr>Grocery Buddy</vt:lpstr>
      <vt:lpstr>What Does It Do?</vt:lpstr>
      <vt:lpstr>Where we left off:</vt:lpstr>
      <vt:lpstr>Sprint 2 Goals: Server Side</vt:lpstr>
      <vt:lpstr>Sprint 2 Goals: Client Side</vt:lpstr>
      <vt:lpstr>Sprint 2 Challenge: </vt:lpstr>
      <vt:lpstr>Task assignments:</vt:lpstr>
      <vt:lpstr>Sprint 2 Scrumboard: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51</cp:revision>
  <dcterms:created xsi:type="dcterms:W3CDTF">2017-05-03T18:26:15Z</dcterms:created>
  <dcterms:modified xsi:type="dcterms:W3CDTF">2017-05-19T07:44:01Z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