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9" r:id="rId6"/>
    <p:sldId id="260" r:id="rId7"/>
    <p:sldId id="263" r:id="rId8"/>
    <p:sldId id="270" r:id="rId9"/>
    <p:sldId id="264" r:id="rId10"/>
    <p:sldId id="2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3" autoAdjust="0"/>
    <p:restoredTop sz="79630" autoAdjust="0"/>
  </p:normalViewPr>
  <p:slideViewPr>
    <p:cSldViewPr>
      <p:cViewPr varScale="1">
        <p:scale>
          <a:sx n="91" d="100"/>
          <a:sy n="91" d="100"/>
        </p:scale>
        <p:origin x="252" y="8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5/19/2017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1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a plan.</a:t>
            </a:r>
          </a:p>
          <a:p>
            <a:r>
              <a:rPr lang="en-US" dirty="0"/>
              <a:t>We met target goals. </a:t>
            </a:r>
          </a:p>
          <a:p>
            <a:r>
              <a:rPr lang="en-US" dirty="0"/>
              <a:t>We added important features.</a:t>
            </a:r>
          </a:p>
          <a:p>
            <a:r>
              <a:rPr lang="en-US" dirty="0"/>
              <a:t>And some extras.</a:t>
            </a:r>
          </a:p>
          <a:p>
            <a:r>
              <a:rPr lang="en-US" dirty="0"/>
              <a:t>Caffeine consumption-- </a:t>
            </a:r>
            <a:r>
              <a:rPr lang="en-US" dirty="0">
                <a:sym typeface="Wingdings"/>
              </a:rPr>
              <a:t></a:t>
            </a:r>
          </a:p>
          <a:p>
            <a:r>
              <a:rPr lang="en-US" dirty="0">
                <a:sym typeface="Wingdings"/>
              </a:rPr>
              <a:t>Lessons learned. </a:t>
            </a:r>
          </a:p>
          <a:p>
            <a:r>
              <a:rPr lang="en-US" dirty="0">
                <a:sym typeface="Wingdings"/>
              </a:rPr>
              <a:t>Improved efficiency.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1772816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5" y="1766928"/>
            <a:ext cx="2348266" cy="15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3" y="2622527"/>
            <a:ext cx="2014067" cy="116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didn’t go so well: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</a:t>
            </a:r>
            <a:r>
              <a:rPr lang="en-US" dirty="0">
                <a:sym typeface="Wingdings"/>
              </a:rPr>
              <a:t> </a:t>
            </a:r>
          </a:p>
          <a:p>
            <a:r>
              <a:rPr lang="en-US" dirty="0"/>
              <a:t>Team members got sick </a:t>
            </a:r>
            <a:r>
              <a:rPr lang="en-US" dirty="0">
                <a:sym typeface="Wingdings"/>
              </a:rPr>
              <a:t> </a:t>
            </a:r>
            <a:endParaRPr lang="en-US" dirty="0"/>
          </a:p>
          <a:p>
            <a:r>
              <a:rPr lang="en-US" dirty="0">
                <a:sym typeface="Wingdings"/>
              </a:rPr>
              <a:t>Practically living at school.</a:t>
            </a:r>
          </a:p>
          <a:p>
            <a:r>
              <a:rPr lang="en-US" dirty="0">
                <a:sym typeface="Wingdings"/>
              </a:rPr>
              <a:t>No time for anything else.</a:t>
            </a:r>
          </a:p>
          <a:p>
            <a:r>
              <a:rPr lang="en-US" dirty="0">
                <a:solidFill>
                  <a:srgbClr val="FF0000"/>
                </a:solidFill>
              </a:rPr>
              <a:t>Endless bug fixing and testing</a:t>
            </a:r>
          </a:p>
          <a:p>
            <a:endParaRPr lang="en-US" dirty="0">
              <a:sym typeface="Wingdings"/>
            </a:endParaRPr>
          </a:p>
        </p:txBody>
      </p:sp>
      <p:pic>
        <p:nvPicPr>
          <p:cNvPr id="5" name="Picture 4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94" y="2839492"/>
            <a:ext cx="462234" cy="425255"/>
          </a:xfrm>
          <a:prstGeom prst="rect">
            <a:avLst/>
          </a:prstGeom>
        </p:spPr>
      </p:pic>
      <p:pic>
        <p:nvPicPr>
          <p:cNvPr id="13" name="Picture 12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72" y="2613726"/>
            <a:ext cx="462234" cy="425255"/>
          </a:xfrm>
          <a:prstGeom prst="rect">
            <a:avLst/>
          </a:prstGeom>
        </p:spPr>
      </p:pic>
      <p:pic>
        <p:nvPicPr>
          <p:cNvPr id="15" name="Picture 14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1" y="3191381"/>
            <a:ext cx="462234" cy="42525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534572" y="90106"/>
            <a:ext cx="2502024" cy="3914957"/>
            <a:chOff x="7818080" y="465093"/>
            <a:chExt cx="2286000" cy="304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080" y="465093"/>
              <a:ext cx="2286000" cy="3048000"/>
            </a:xfrm>
            <a:prstGeom prst="rect">
              <a:avLst/>
            </a:prstGeom>
          </p:spPr>
        </p:pic>
        <p:pic>
          <p:nvPicPr>
            <p:cNvPr id="11" name="Picture 10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224" y="1706602"/>
              <a:ext cx="571367" cy="761823"/>
            </a:xfrm>
            <a:prstGeom prst="rect">
              <a:avLst/>
            </a:prstGeom>
          </p:spPr>
        </p:pic>
        <p:pic>
          <p:nvPicPr>
            <p:cNvPr id="12" name="Picture 11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98" y="1717172"/>
              <a:ext cx="571367" cy="761823"/>
            </a:xfrm>
            <a:prstGeom prst="rect">
              <a:avLst/>
            </a:prstGeom>
          </p:spPr>
        </p:pic>
        <p:sp>
          <p:nvSpPr>
            <p:cNvPr id="14" name="Flowchart: Delay 13"/>
            <p:cNvSpPr/>
            <p:nvPr/>
          </p:nvSpPr>
          <p:spPr>
            <a:xfrm rot="16200000">
              <a:off x="8376728" y="2154609"/>
              <a:ext cx="230863" cy="362799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143165" y="1760493"/>
              <a:ext cx="263445" cy="1019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551235" y="1760493"/>
              <a:ext cx="244649" cy="101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348880"/>
            <a:ext cx="22860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adjustments: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 must remember</a:t>
            </a:r>
            <a:br>
              <a:rPr lang="en-US" dirty="0"/>
            </a:br>
            <a:r>
              <a:rPr lang="en-US" dirty="0"/>
              <a:t> to document work done on </a:t>
            </a:r>
            <a:r>
              <a:rPr lang="en-US" dirty="0" err="1"/>
              <a:t>scrumboard</a:t>
            </a:r>
            <a:r>
              <a:rPr lang="en-US" dirty="0"/>
              <a:t>.</a:t>
            </a:r>
          </a:p>
          <a:p>
            <a:r>
              <a:rPr lang="en-US" dirty="0"/>
              <a:t>That’s all.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45" y="2247203"/>
            <a:ext cx="4330939" cy="2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Showcase: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362200"/>
            <a:ext cx="2286000" cy="3048000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6598468" y="1447800"/>
            <a:ext cx="3096344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solidFill>
                  <a:schemeClr val="accent6"/>
                </a:solidFill>
                <a:latin typeface="Cooper Black" panose="0208090404030B020404" pitchFamily="18" charset="0"/>
              </a:rPr>
              <a:t>Alt+Tab</a:t>
            </a:r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621</TotalTime>
  <Words>135</Words>
  <Application>Microsoft Office PowerPoint</Application>
  <PresentationFormat>Custom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Constantia</vt:lpstr>
      <vt:lpstr>Cooper Black</vt:lpstr>
      <vt:lpstr>Wingdings</vt:lpstr>
      <vt:lpstr>Cooking 16x9</vt:lpstr>
      <vt:lpstr>Grocery Buddy</vt:lpstr>
      <vt:lpstr>What Does It Do?</vt:lpstr>
      <vt:lpstr>What went well:</vt:lpstr>
      <vt:lpstr>What didn’t go so well:</vt:lpstr>
      <vt:lpstr>Workflow adjustments:</vt:lpstr>
      <vt:lpstr>App Showcase: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47</cp:revision>
  <dcterms:created xsi:type="dcterms:W3CDTF">2017-05-03T18:26:15Z</dcterms:created>
  <dcterms:modified xsi:type="dcterms:W3CDTF">2017-05-19T07:46:40Z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