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4356" autoAdjust="0"/>
  </p:normalViewPr>
  <p:slideViewPr>
    <p:cSldViewPr snapToGrid="0">
      <p:cViewPr varScale="1">
        <p:scale>
          <a:sx n="85" d="100"/>
          <a:sy n="8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DE79B-D48A-4CFD-84B7-6CD308F98EF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49909-41AB-474C-8086-483EBFB1D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23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3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Toni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1/3 of food produced in Canada is wasted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47% of which is due to consumers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80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 grocery 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Check items off as you get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Save lists for future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Move purchased items into a virtual “fridge”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See which foods are closest to expiring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Receive notifications when food is expiring (set times for reminders)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39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Patrick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Our baseline requirements: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Database of food items – contains expiration dates and food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Database of users – contains grocery lists, custom user foods, and a fridge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Database of fridge items – contains food items from user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6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Carlo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first sprint will be spent creating and designing our user interface, it will be functional for pulling information from a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second sprint will be when we create our database and implement our researched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third sprint is where we will have our data in place which we can use to work on creating notifications as well as value-added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Kevin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 order for our app to be successful, it needs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Notify users when food is about to expire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Be easy for shoppers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02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01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Raly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People who benefit from our project would be: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Us – because we want to get good grades and create a cool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Metro Vancouver – because we want to help reduce food loss and benefit the city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CST Faculty – because they get to show off our work to other teachers and people in the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9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9909-41AB-474C-8086-483EBFB1DC8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22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54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0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31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43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73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34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31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00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0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9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6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48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08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310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FA3B-C92A-41BC-9641-F0D200EBA4B7}" type="datetimeFigureOut">
              <a:rPr lang="en-CA" smtClean="0"/>
              <a:t>2017-04-28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FFBD3-65F9-4831-AB4F-03CF2F2E09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28" y="1261331"/>
            <a:ext cx="4335340" cy="43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CA" sz="4400"/>
              <a:t>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By </a:t>
            </a:r>
            <a:r>
              <a:rPr lang="en-CA" dirty="0" err="1"/>
              <a:t>Ecoders</a:t>
            </a:r>
            <a:r>
              <a:rPr lang="en-CA" dirty="0"/>
              <a:t> (Carlo, </a:t>
            </a:r>
            <a:r>
              <a:rPr lang="en-CA" dirty="0" err="1"/>
              <a:t>Raly</a:t>
            </a:r>
            <a:r>
              <a:rPr lang="en-CA" dirty="0"/>
              <a:t>, Toni, Kevin, and Patrick)</a:t>
            </a:r>
          </a:p>
        </p:txBody>
      </p:sp>
    </p:spTree>
    <p:extLst>
      <p:ext uri="{BB962C8B-B14F-4D97-AF65-F5344CB8AC3E}">
        <p14:creationId xmlns:p14="http://schemas.microsoft.com/office/powerpoint/2010/main" val="4224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Oval 29"/>
          <p:cNvSpPr/>
          <p:nvPr/>
        </p:nvSpPr>
        <p:spPr>
          <a:xfrm>
            <a:off x="3008376" y="402336"/>
            <a:ext cx="4126595" cy="156655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74" y="2209351"/>
            <a:ext cx="1734914" cy="2313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sz="6600" dirty="0">
                <a:latin typeface="Comic Sans MS" panose="030F0702030302020204" pitchFamily="66" charset="0"/>
              </a:rPr>
              <a:t>Thanks!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43" y="2247844"/>
            <a:ext cx="1734914" cy="23132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1" y="2294540"/>
            <a:ext cx="1734914" cy="2146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92" y="3507754"/>
            <a:ext cx="1748325" cy="2331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71" y="1968893"/>
            <a:ext cx="1734914" cy="2313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0" y="3452336"/>
            <a:ext cx="1644923" cy="21932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97" y="2127980"/>
            <a:ext cx="1748325" cy="258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43" y="2294540"/>
            <a:ext cx="1734914" cy="2313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4" y="2329215"/>
            <a:ext cx="1555117" cy="20734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45" y="3366698"/>
            <a:ext cx="1583936" cy="2111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3" y="3228803"/>
            <a:ext cx="1748325" cy="2331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4" y="3284589"/>
            <a:ext cx="1734914" cy="20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0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1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2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8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9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1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5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6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0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1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2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2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3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5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9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1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4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5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0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1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7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64" y="2159331"/>
            <a:ext cx="2812935" cy="3750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sz="3200" dirty="0"/>
              <a:t>Food waste can be prevented with thorough </a:t>
            </a:r>
            <a:r>
              <a:rPr lang="en-US" sz="3200" dirty="0">
                <a:solidFill>
                  <a:schemeClr val="accent2"/>
                </a:solidFill>
              </a:rPr>
              <a:t>planning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2"/>
                </a:solidFill>
              </a:rPr>
              <a:t>tracking</a:t>
            </a:r>
            <a:r>
              <a:rPr lang="en-US" sz="3200" dirty="0"/>
              <a:t>.</a:t>
            </a:r>
            <a:br>
              <a:rPr lang="en-US" sz="3200" dirty="0"/>
            </a:b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08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8" y="2159331"/>
            <a:ext cx="2827373" cy="3769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/>
              <a:t>Project Goals &amp; Objective</a:t>
            </a:r>
            <a:br>
              <a:rPr lang="en-CA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sz="2000" dirty="0"/>
              <a:t>Grocery buddy is an app that will enable consumers to: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Plan</a:t>
            </a:r>
            <a:r>
              <a:rPr lang="en-US" sz="2000" dirty="0"/>
              <a:t> their grocery lists and </a:t>
            </a:r>
            <a:r>
              <a:rPr lang="en-US" sz="2000" dirty="0">
                <a:solidFill>
                  <a:schemeClr val="accent2"/>
                </a:solidFill>
              </a:rPr>
              <a:t>track</a:t>
            </a:r>
            <a:r>
              <a:rPr lang="en-US" sz="2000" dirty="0"/>
              <a:t> the expiration dates of perishable food items</a:t>
            </a:r>
          </a:p>
          <a:p>
            <a:pPr lvl="1"/>
            <a:r>
              <a:rPr lang="en-US" sz="2000" dirty="0"/>
              <a:t>Users will be able to make the most out of their food purchases.</a:t>
            </a: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7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41" y="2159000"/>
            <a:ext cx="2777088" cy="370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Gather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Intuitively input and manage grocery lists (add, rename, copy, delete).</a:t>
            </a:r>
            <a:endParaRPr lang="en-CA" dirty="0"/>
          </a:p>
          <a:p>
            <a:pPr lvl="0"/>
            <a:r>
              <a:rPr lang="en-US" dirty="0"/>
              <a:t>Automatically transfer items checked off grocery lists into a fridge list.</a:t>
            </a:r>
            <a:endParaRPr lang="en-CA" dirty="0"/>
          </a:p>
          <a:p>
            <a:pPr lvl="0"/>
            <a:r>
              <a:rPr lang="en-US" dirty="0"/>
              <a:t>Fetch and track expiration information from database.</a:t>
            </a:r>
            <a:endParaRPr lang="en-CA" dirty="0"/>
          </a:p>
          <a:p>
            <a:pPr lvl="0"/>
            <a:r>
              <a:rPr lang="en-US" dirty="0"/>
              <a:t>Send customizable push notifications to inform users when their food is about to go bad.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8" y="2159331"/>
            <a:ext cx="2827373" cy="3769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Deliverables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Sprint #1: Working UI for entering data.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Sprint #2: UI accurately pulls back-end data.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Sprint #3: UI complete, notifications are fully implemented.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98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41" y="2159000"/>
            <a:ext cx="2777088" cy="370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Success Criteria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App accurately notifies you when food is about to expire.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UI/UX is easy to use, and intuitive for the typical grocery shopper.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Risks (Ongoing List)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29424"/>
              </p:ext>
            </p:extLst>
          </p:nvPr>
        </p:nvGraphicFramePr>
        <p:xfrm>
          <a:off x="677862" y="2160587"/>
          <a:ext cx="8596140" cy="411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35">
                  <a:extLst>
                    <a:ext uri="{9D8B030D-6E8A-4147-A177-3AD203B41FA5}">
                      <a16:colId xmlns:a16="http://schemas.microsoft.com/office/drawing/2014/main" val="2785451794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val="4019512300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val="2761056954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val="3906784518"/>
                    </a:ext>
                  </a:extLst>
                </a:gridCol>
              </a:tblGrid>
              <a:tr h="488469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b="1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917135"/>
                  </a:ext>
                </a:extLst>
              </a:tr>
              <a:tr h="66244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Overestimate scope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 all necessary functions and technologies during the planning process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570850"/>
                  </a:ext>
                </a:extLst>
              </a:tr>
              <a:tr h="66244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specificity in goals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Clearly state the minimum requirements for goals desired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322791"/>
                  </a:ext>
                </a:extLst>
              </a:tr>
              <a:tr h="66244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 deadline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Scrum to track project progress, help team mates with challenging tasks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583754"/>
                  </a:ext>
                </a:extLst>
              </a:tr>
              <a:tr h="88326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 to use technology correctly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i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CA" sz="1400" i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i="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familiar technology that supports functionality desired, ask instructors for help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CA" sz="1400" i="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9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4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8" y="2159331"/>
            <a:ext cx="2827373" cy="3769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Stakeholders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Our team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Metro Vancouver</a:t>
            </a:r>
          </a:p>
          <a:p>
            <a:pPr lvl="0"/>
            <a:endParaRPr lang="en-CA" sz="2400" dirty="0"/>
          </a:p>
          <a:p>
            <a:pPr lvl="0"/>
            <a:r>
              <a:rPr lang="en-US" sz="2400" dirty="0"/>
              <a:t>CST Faculty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52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71" y="3139368"/>
            <a:ext cx="2286000" cy="3048000"/>
          </a:xfrm>
        </p:spPr>
      </p:pic>
      <p:sp>
        <p:nvSpPr>
          <p:cNvPr id="4" name="Speech Bubble: Oval 3"/>
          <p:cNvSpPr/>
          <p:nvPr/>
        </p:nvSpPr>
        <p:spPr>
          <a:xfrm>
            <a:off x="5226341" y="2231472"/>
            <a:ext cx="2650921" cy="16610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10801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107</TotalTime>
  <Words>538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Symbol</vt:lpstr>
      <vt:lpstr>Times New Roman</vt:lpstr>
      <vt:lpstr>Trebuchet MS</vt:lpstr>
      <vt:lpstr>Wingdings 3</vt:lpstr>
      <vt:lpstr>Facet</vt:lpstr>
      <vt:lpstr>Project Summary</vt:lpstr>
      <vt:lpstr>Problem Statement</vt:lpstr>
      <vt:lpstr>Project Goals &amp; Objective </vt:lpstr>
      <vt:lpstr>Gather Requirements</vt:lpstr>
      <vt:lpstr>Deliverables </vt:lpstr>
      <vt:lpstr>Success Criteria </vt:lpstr>
      <vt:lpstr>Risks (Ongoing List) </vt:lpstr>
      <vt:lpstr>Stakeholders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Summary: Grocery Buddy</dc:title>
  <dc:creator>Carlo Mendoza</dc:creator>
  <cp:lastModifiedBy>Carlo Mendoza</cp:lastModifiedBy>
  <cp:revision>10</cp:revision>
  <dcterms:created xsi:type="dcterms:W3CDTF">2017-04-28T19:31:55Z</dcterms:created>
  <dcterms:modified xsi:type="dcterms:W3CDTF">2017-04-28T21:19:40Z</dcterms:modified>
</cp:coreProperties>
</file>