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60" r:id="rId7"/>
    <p:sldId id="273" r:id="rId8"/>
    <p:sldId id="272" r:id="rId9"/>
    <p:sldId id="270" r:id="rId10"/>
    <p:sldId id="264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 autoAdjust="0"/>
    <p:restoredTop sz="79630" autoAdjust="0"/>
  </p:normalViewPr>
  <p:slideViewPr>
    <p:cSldViewPr>
      <p:cViewPr varScale="1">
        <p:scale>
          <a:sx n="88" d="100"/>
          <a:sy n="88" d="100"/>
        </p:scale>
        <p:origin x="1216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5/14/17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5/14/17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5/14/17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5/14/17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5/14/17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5/14/17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5/14/17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5/14/17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5/14/17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push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356992"/>
            <a:ext cx="1799946" cy="239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4077072"/>
            <a:ext cx="656946" cy="875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48" y="4077072"/>
            <a:ext cx="656946" cy="8759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65290" y="4736976"/>
            <a:ext cx="512930" cy="432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Goals: Server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Data</a:t>
            </a:r>
          </a:p>
          <a:p>
            <a:r>
              <a:rPr lang="en-US" dirty="0" smtClean="0"/>
              <a:t>Integrate with Database</a:t>
            </a:r>
            <a:br>
              <a:rPr lang="en-US" dirty="0" smtClean="0"/>
            </a:br>
            <a:r>
              <a:rPr lang="en-US" dirty="0" smtClean="0"/>
              <a:t>- Authentication </a:t>
            </a:r>
            <a:br>
              <a:rPr lang="en-US" dirty="0" smtClean="0"/>
            </a:br>
            <a:r>
              <a:rPr lang="en-US" dirty="0" smtClean="0"/>
              <a:t>- User Data (ex: lists)</a:t>
            </a:r>
            <a:br>
              <a:rPr lang="en-US" dirty="0" smtClean="0"/>
            </a:br>
            <a:r>
              <a:rPr lang="en-US" dirty="0" smtClean="0"/>
              <a:t>- Read Only Data (ex: expiry dates)</a:t>
            </a:r>
          </a:p>
          <a:p>
            <a:r>
              <a:rPr lang="en-US" dirty="0" smtClean="0"/>
              <a:t>Achieve Full baseline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Goals: Client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expiration tracking</a:t>
            </a:r>
          </a:p>
          <a:p>
            <a:r>
              <a:rPr lang="en-US" dirty="0" smtClean="0"/>
              <a:t>Login / log-out, account details</a:t>
            </a:r>
          </a:p>
          <a:p>
            <a:r>
              <a:rPr lang="en-US" dirty="0" smtClean="0"/>
              <a:t>UI improvements</a:t>
            </a:r>
          </a:p>
          <a:p>
            <a:r>
              <a:rPr lang="en-US" dirty="0" smtClean="0"/>
              <a:t>Challenge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left off: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draft complete.</a:t>
            </a:r>
          </a:p>
          <a:p>
            <a:r>
              <a:rPr lang="en-US" dirty="0" smtClean="0"/>
              <a:t>Site is Bootstrap responsive. </a:t>
            </a:r>
          </a:p>
          <a:p>
            <a:r>
              <a:rPr lang="en-US" dirty="0" smtClean="0"/>
              <a:t>Angular 4 framework working.</a:t>
            </a:r>
          </a:p>
          <a:p>
            <a:r>
              <a:rPr lang="en-US" dirty="0" smtClean="0"/>
              <a:t>Front-end functional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75" y="1125860"/>
            <a:ext cx="2285714" cy="3047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34" y="2060848"/>
            <a:ext cx="22860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assignments: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ool box by arnels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73" y="3323075"/>
            <a:ext cx="2163412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Sprint 2 Challenge</a:t>
            </a:r>
            <a:r>
              <a:rPr lang="en-CA" dirty="0" smtClean="0"/>
              <a:t>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Sprint 2 </a:t>
            </a:r>
            <a:r>
              <a:rPr lang="en-CA" dirty="0" err="1" smtClean="0"/>
              <a:t>Scrumboard</a:t>
            </a:r>
            <a:r>
              <a:rPr lang="en-CA" dirty="0" smtClean="0"/>
              <a:t>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607</TotalTime>
  <Words>123</Words>
  <Application>Microsoft Macintosh PowerPoint</Application>
  <PresentationFormat>Custom</PresentationFormat>
  <Paragraphs>33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Constantia</vt:lpstr>
      <vt:lpstr>Cooper Black</vt:lpstr>
      <vt:lpstr>Arial</vt:lpstr>
      <vt:lpstr>Cooking 16x9</vt:lpstr>
      <vt:lpstr>Grocery Buddy</vt:lpstr>
      <vt:lpstr>What Does It Do?</vt:lpstr>
      <vt:lpstr>Sprint 2 Goals: Server Side</vt:lpstr>
      <vt:lpstr>Sprint 2 Goals: Client Side</vt:lpstr>
      <vt:lpstr>Where we left off:</vt:lpstr>
      <vt:lpstr>Task assignments:</vt:lpstr>
      <vt:lpstr>Sprint 2 Challenge: </vt:lpstr>
      <vt:lpstr>Sprint 2 Scrumboard:</vt:lpstr>
      <vt:lpstr>Conclusion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Toni He</cp:lastModifiedBy>
  <cp:revision>45</cp:revision>
  <dcterms:created xsi:type="dcterms:W3CDTF">2017-05-03T18:26:15Z</dcterms:created>
  <dcterms:modified xsi:type="dcterms:W3CDTF">2017-05-15T05:48:24Z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