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60" r:id="rId8"/>
    <p:sldId id="273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79630" autoAdjust="0"/>
  </p:normalViewPr>
  <p:slideViewPr>
    <p:cSldViewPr>
      <p:cViewPr varScale="1">
        <p:scale>
          <a:sx n="95" d="100"/>
          <a:sy n="95" d="100"/>
        </p:scale>
        <p:origin x="36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improvements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Gestures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Bug-free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Responsive across all screen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cerybuddy-fe337.firebaseapp.com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938416/2910app/yeti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draft complete.</a:t>
            </a:r>
          </a:p>
          <a:p>
            <a:r>
              <a:rPr lang="en-US" dirty="0"/>
              <a:t>Site is Bootstrap responsive. </a:t>
            </a:r>
          </a:p>
          <a:p>
            <a:r>
              <a:rPr lang="en-US" dirty="0"/>
              <a:t>Angular 4 framework working.</a:t>
            </a:r>
          </a:p>
          <a:p>
            <a:r>
              <a:rPr lang="en-US" dirty="0"/>
              <a:t>Basic front-end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88" y="1141801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1447800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43" y="1980001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51" y="26591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49" y="34973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Server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Data</a:t>
            </a:r>
          </a:p>
          <a:p>
            <a:r>
              <a:rPr lang="en-US" dirty="0"/>
              <a:t>Integrate with Database</a:t>
            </a:r>
            <a:br>
              <a:rPr lang="en-US" dirty="0"/>
            </a:br>
            <a:r>
              <a:rPr lang="en-US" dirty="0"/>
              <a:t>- Authentication </a:t>
            </a:r>
            <a:br>
              <a:rPr lang="en-US" dirty="0"/>
            </a:br>
            <a:r>
              <a:rPr lang="en-US" dirty="0"/>
              <a:t>- User Data (ex: lists)</a:t>
            </a:r>
            <a:br>
              <a:rPr lang="en-US" dirty="0"/>
            </a:br>
            <a:r>
              <a:rPr lang="en-US" dirty="0"/>
              <a:t>- Read Only Data (ex: expiry dates)</a:t>
            </a:r>
          </a:p>
          <a:p>
            <a:r>
              <a:rPr lang="en-US" dirty="0"/>
              <a:t>Achieve Full baseline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Client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expiration tracking</a:t>
            </a:r>
          </a:p>
          <a:p>
            <a:r>
              <a:rPr lang="en-US" dirty="0"/>
              <a:t>Log-in / log-out, account details</a:t>
            </a:r>
          </a:p>
          <a:p>
            <a:r>
              <a:rPr lang="en-US" dirty="0"/>
              <a:t>UI improvements</a:t>
            </a:r>
          </a:p>
          <a:p>
            <a:r>
              <a:rPr lang="en-US" dirty="0"/>
              <a:t>Challenge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340768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pPr fontAlgn="base"/>
            <a:r>
              <a:rPr lang="en-CA" dirty="0"/>
              <a:t>Site hosting</a:t>
            </a:r>
          </a:p>
          <a:p>
            <a:pPr lvl="1" fontAlgn="base"/>
            <a:r>
              <a:rPr lang="en-CA" dirty="0">
                <a:hlinkClick r:id="rId3"/>
              </a:rPr>
              <a:t>https://grocerybuddy-fe337.firebaseapp.com/main</a:t>
            </a:r>
            <a:endParaRPr lang="en-CA" dirty="0"/>
          </a:p>
          <a:p>
            <a:pPr fontAlgn="base"/>
            <a:r>
              <a:rPr lang="en-CA" dirty="0"/>
              <a:t>Edit affiliates</a:t>
            </a:r>
          </a:p>
          <a:p>
            <a:pPr lvl="1" fontAlgn="base"/>
            <a:r>
              <a:rPr lang="en-CA" dirty="0"/>
              <a:t>Take 2</a:t>
            </a:r>
          </a:p>
          <a:p>
            <a:pPr lvl="1" fontAlgn="base"/>
            <a:r>
              <a:rPr lang="en-CA" dirty="0"/>
              <a:t>Phoenix Recipes</a:t>
            </a:r>
          </a:p>
          <a:p>
            <a:pPr lvl="1" fontAlgn="base"/>
            <a:r>
              <a:rPr lang="en-CA" dirty="0" err="1"/>
              <a:t>iPicky</a:t>
            </a:r>
            <a:r>
              <a:rPr lang="en-CA" dirty="0"/>
              <a:t> </a:t>
            </a:r>
          </a:p>
          <a:p>
            <a:pPr fontAlgn="base"/>
            <a:r>
              <a:rPr lang="en-CA" dirty="0"/>
              <a:t>Easter egg</a:t>
            </a:r>
          </a:p>
          <a:p>
            <a:endParaRPr lang="en-CA" dirty="0"/>
          </a:p>
        </p:txBody>
      </p:sp>
      <p:pic>
        <p:nvPicPr>
          <p:cNvPr id="9" name="Picture 8" descr="A picture containing mollusk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916832"/>
            <a:ext cx="2286000" cy="3048000"/>
          </a:xfrm>
          <a:prstGeom prst="rect">
            <a:avLst/>
          </a:prstGeom>
        </p:spPr>
      </p:pic>
      <p:pic>
        <p:nvPicPr>
          <p:cNvPr id="3076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789040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- bug-fixing, assisting with database integration</a:t>
            </a:r>
          </a:p>
          <a:p>
            <a:pPr fontAlgn="base"/>
            <a:r>
              <a:rPr lang="en-CA" dirty="0"/>
              <a:t>Toni - bug-fixing, assisting with database integration 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- Structuring database, syncing client-side functions</a:t>
            </a:r>
          </a:p>
          <a:p>
            <a:pPr fontAlgn="base"/>
            <a:r>
              <a:rPr lang="en-CA" dirty="0"/>
              <a:t>Patrick - code port, Firebase integration, gestures</a:t>
            </a:r>
          </a:p>
          <a:p>
            <a:pPr fontAlgn="base"/>
            <a:r>
              <a:rPr lang="en-CA" dirty="0"/>
              <a:t>Carlo: </a:t>
            </a:r>
            <a:r>
              <a:rPr lang="en-CA" dirty="0" err="1"/>
              <a:t>easter</a:t>
            </a:r>
            <a:r>
              <a:rPr lang="en-CA" dirty="0"/>
              <a:t> egg implementation, notifications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3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665</TotalTime>
  <Words>200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2 Goals: Server Side</vt:lpstr>
      <vt:lpstr>Sprint 2 Goals: Client Side</vt:lpstr>
      <vt:lpstr>Sprint 2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48</cp:revision>
  <dcterms:created xsi:type="dcterms:W3CDTF">2017-05-03T18:26:15Z</dcterms:created>
  <dcterms:modified xsi:type="dcterms:W3CDTF">2017-05-15T06:49:33Z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