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74383" autoAdjust="0"/>
  </p:normalViewPr>
  <p:slideViewPr>
    <p:cSldViewPr snapToGrid="0">
      <p:cViewPr varScale="1">
        <p:scale>
          <a:sx n="63" d="100"/>
          <a:sy n="63" d="100"/>
        </p:scale>
        <p:origin x="37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DE79B-D48A-4CFD-84B7-6CD308F98EF7}" type="datetimeFigureOut">
              <a:rPr lang="en-CA" smtClean="0"/>
              <a:t>2017-04-30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49909-41AB-474C-8086-483EBFB1DC82}" type="slidenum">
              <a:rPr lang="en-CA" smtClean="0"/>
              <a:t>‹#›</a:t>
            </a:fld>
            <a:endParaRPr lang="en-CA"/>
          </a:p>
        </p:txBody>
      </p:sp>
    </p:spTree>
    <p:extLst>
      <p:ext uri="{BB962C8B-B14F-4D97-AF65-F5344CB8AC3E}">
        <p14:creationId xmlns:p14="http://schemas.microsoft.com/office/powerpoint/2010/main" val="203023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Kevin</a:t>
            </a:r>
          </a:p>
        </p:txBody>
      </p:sp>
      <p:sp>
        <p:nvSpPr>
          <p:cNvPr id="4" name="Slide Number Placeholder 3"/>
          <p:cNvSpPr>
            <a:spLocks noGrp="1"/>
          </p:cNvSpPr>
          <p:nvPr>
            <p:ph type="sldNum" sz="quarter" idx="10"/>
          </p:nvPr>
        </p:nvSpPr>
        <p:spPr/>
        <p:txBody>
          <a:bodyPr/>
          <a:lstStyle/>
          <a:p>
            <a:fld id="{CE849909-41AB-474C-8086-483EBFB1DC82}" type="slidenum">
              <a:rPr lang="en-CA" smtClean="0"/>
              <a:t>1</a:t>
            </a:fld>
            <a:endParaRPr lang="en-CA"/>
          </a:p>
        </p:txBody>
      </p:sp>
    </p:spTree>
    <p:extLst>
      <p:ext uri="{BB962C8B-B14F-4D97-AF65-F5344CB8AC3E}">
        <p14:creationId xmlns:p14="http://schemas.microsoft.com/office/powerpoint/2010/main" val="3889956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Carlo</a:t>
            </a:r>
          </a:p>
        </p:txBody>
      </p:sp>
      <p:sp>
        <p:nvSpPr>
          <p:cNvPr id="4" name="Slide Number Placeholder 3"/>
          <p:cNvSpPr>
            <a:spLocks noGrp="1"/>
          </p:cNvSpPr>
          <p:nvPr>
            <p:ph type="sldNum" sz="quarter" idx="10"/>
          </p:nvPr>
        </p:nvSpPr>
        <p:spPr/>
        <p:txBody>
          <a:bodyPr/>
          <a:lstStyle/>
          <a:p>
            <a:fld id="{CE849909-41AB-474C-8086-483EBFB1DC82}" type="slidenum">
              <a:rPr lang="en-CA" smtClean="0"/>
              <a:t>10</a:t>
            </a:fld>
            <a:endParaRPr lang="en-CA"/>
          </a:p>
        </p:txBody>
      </p:sp>
    </p:spTree>
    <p:extLst>
      <p:ext uri="{BB962C8B-B14F-4D97-AF65-F5344CB8AC3E}">
        <p14:creationId xmlns:p14="http://schemas.microsoft.com/office/powerpoint/2010/main" val="17423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Toni</a:t>
            </a:r>
          </a:p>
          <a:p>
            <a:pPr marL="171450" indent="-171450">
              <a:buFont typeface="Arial" panose="020B0604020202020204" pitchFamily="34" charset="0"/>
              <a:buChar char="•"/>
            </a:pPr>
            <a:r>
              <a:rPr lang="en-CA" dirty="0"/>
              <a:t>As</a:t>
            </a:r>
            <a:r>
              <a:rPr lang="en-CA" baseline="0" dirty="0"/>
              <a:t> you all know, food waste is food that could have been eaten but was thrown away or composted instead.</a:t>
            </a:r>
            <a:endParaRPr lang="en-CA" dirty="0"/>
          </a:p>
          <a:p>
            <a:pPr marL="171450" indent="-171450">
              <a:buFont typeface="Arial" panose="020B0604020202020204" pitchFamily="34" charset="0"/>
              <a:buChar char="•"/>
            </a:pPr>
            <a:r>
              <a:rPr lang="en-CA" dirty="0"/>
              <a:t>1/3 of food produced in Canada is wasted. </a:t>
            </a:r>
          </a:p>
          <a:p>
            <a:pPr marL="171450" indent="-171450">
              <a:buFont typeface="Arial" panose="020B0604020202020204" pitchFamily="34" charset="0"/>
              <a:buChar char="•"/>
            </a:pPr>
            <a:r>
              <a:rPr lang="en-CA" dirty="0"/>
              <a:t>47% of which is due to consumers. </a:t>
            </a:r>
          </a:p>
          <a:p>
            <a:pPr marL="171450" indent="-171450">
              <a:buFont typeface="Arial" panose="020B0604020202020204" pitchFamily="34" charset="0"/>
              <a:buChar char="•"/>
            </a:pPr>
            <a:r>
              <a:rPr lang="en-CA" dirty="0"/>
              <a:t>The</a:t>
            </a:r>
            <a:r>
              <a:rPr lang="en-CA" baseline="0" dirty="0"/>
              <a:t> preferred method of reducing food waste of course starts with source reduction. </a:t>
            </a:r>
          </a:p>
          <a:p>
            <a:pPr marL="171450" indent="-171450">
              <a:buFont typeface="Arial" panose="020B0604020202020204" pitchFamily="34" charset="0"/>
              <a:buChar char="•"/>
            </a:pPr>
            <a:r>
              <a:rPr lang="en-CA" baseline="0" dirty="0"/>
              <a:t>Which means reducing the volume of surplus of food generated and of course that starts with the individual.</a:t>
            </a:r>
          </a:p>
          <a:p>
            <a:pPr marL="171450" indent="-171450">
              <a:buFont typeface="Arial" panose="020B0604020202020204" pitchFamily="34" charset="0"/>
              <a:buChar char="•"/>
            </a:pPr>
            <a:r>
              <a:rPr lang="en-CA" baseline="0" dirty="0" err="1"/>
              <a:t>Ie</a:t>
            </a:r>
            <a:r>
              <a:rPr lang="en-CA" baseline="0" dirty="0"/>
              <a:t>: have a shopping list when you go to the grocery store, know what you already have in the fridge so you don’t overbuy during your next grocery shop.</a:t>
            </a:r>
          </a:p>
        </p:txBody>
      </p:sp>
      <p:sp>
        <p:nvSpPr>
          <p:cNvPr id="4" name="Slide Number Placeholder 3"/>
          <p:cNvSpPr>
            <a:spLocks noGrp="1"/>
          </p:cNvSpPr>
          <p:nvPr>
            <p:ph type="sldNum" sz="quarter" idx="10"/>
          </p:nvPr>
        </p:nvSpPr>
        <p:spPr/>
        <p:txBody>
          <a:bodyPr/>
          <a:lstStyle/>
          <a:p>
            <a:fld id="{CE849909-41AB-474C-8086-483EBFB1DC82}" type="slidenum">
              <a:rPr lang="en-CA" smtClean="0"/>
              <a:t>2</a:t>
            </a:fld>
            <a:endParaRPr lang="en-CA"/>
          </a:p>
        </p:txBody>
      </p:sp>
    </p:spTree>
    <p:extLst>
      <p:ext uri="{BB962C8B-B14F-4D97-AF65-F5344CB8AC3E}">
        <p14:creationId xmlns:p14="http://schemas.microsoft.com/office/powerpoint/2010/main" val="115580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err="1"/>
              <a:t>Raly</a:t>
            </a: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Make grocery lists</a:t>
            </a:r>
          </a:p>
          <a:p>
            <a:pPr marL="171450" indent="-171450">
              <a:buFont typeface="Arial" panose="020B0604020202020204" pitchFamily="34" charset="0"/>
              <a:buChar char="•"/>
            </a:pPr>
            <a:r>
              <a:rPr lang="en-CA" dirty="0"/>
              <a:t>Check items off as you get them</a:t>
            </a:r>
          </a:p>
          <a:p>
            <a:pPr marL="171450" indent="-171450">
              <a:buFont typeface="Arial" panose="020B0604020202020204" pitchFamily="34" charset="0"/>
              <a:buChar char="•"/>
            </a:pPr>
            <a:r>
              <a:rPr lang="en-CA" dirty="0"/>
              <a:t>Save lists for future use</a:t>
            </a:r>
          </a:p>
          <a:p>
            <a:pPr marL="171450" indent="-171450">
              <a:buFont typeface="Arial" panose="020B0604020202020204" pitchFamily="34" charset="0"/>
              <a:buChar char="•"/>
            </a:pPr>
            <a:r>
              <a:rPr lang="en-CA" dirty="0"/>
              <a:t>Move purchased items into a virtual “fridge”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See which foods are closest to expiring</a:t>
            </a:r>
          </a:p>
          <a:p>
            <a:pPr marL="171450" indent="-171450">
              <a:buFont typeface="Arial" panose="020B0604020202020204" pitchFamily="34" charset="0"/>
              <a:buChar char="•"/>
            </a:pPr>
            <a:r>
              <a:rPr lang="en-CA" dirty="0"/>
              <a:t>Receive notifications when food is expiring (set times for reminders)</a:t>
            </a:r>
          </a:p>
        </p:txBody>
      </p:sp>
      <p:sp>
        <p:nvSpPr>
          <p:cNvPr id="4" name="Slide Number Placeholder 3"/>
          <p:cNvSpPr>
            <a:spLocks noGrp="1"/>
          </p:cNvSpPr>
          <p:nvPr>
            <p:ph type="sldNum" sz="quarter" idx="10"/>
          </p:nvPr>
        </p:nvSpPr>
        <p:spPr/>
        <p:txBody>
          <a:bodyPr/>
          <a:lstStyle/>
          <a:p>
            <a:fld id="{CE849909-41AB-474C-8086-483EBFB1DC82}" type="slidenum">
              <a:rPr lang="en-CA" smtClean="0"/>
              <a:t>3</a:t>
            </a:fld>
            <a:endParaRPr lang="en-CA"/>
          </a:p>
        </p:txBody>
      </p:sp>
    </p:spTree>
    <p:extLst>
      <p:ext uri="{BB962C8B-B14F-4D97-AF65-F5344CB8AC3E}">
        <p14:creationId xmlns:p14="http://schemas.microsoft.com/office/powerpoint/2010/main" val="75239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Patrick</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Our baseline requirements:</a:t>
            </a:r>
          </a:p>
          <a:p>
            <a:pPr marL="628650" lvl="1" indent="-171450">
              <a:buFont typeface="Arial" panose="020B0604020202020204" pitchFamily="34" charset="0"/>
              <a:buChar char="•"/>
            </a:pPr>
            <a:r>
              <a:rPr lang="en-CA" dirty="0"/>
              <a:t>Database of food items – contains expiration dates and food information</a:t>
            </a:r>
          </a:p>
          <a:p>
            <a:pPr marL="628650" lvl="1" indent="-171450">
              <a:buFont typeface="Arial" panose="020B0604020202020204" pitchFamily="34" charset="0"/>
              <a:buChar char="•"/>
            </a:pPr>
            <a:r>
              <a:rPr lang="en-CA" dirty="0"/>
              <a:t>Database of users – contains grocery lists, custom user foods, and a fridge</a:t>
            </a:r>
          </a:p>
          <a:p>
            <a:pPr marL="628650" lvl="1" indent="-171450">
              <a:buFont typeface="Arial" panose="020B0604020202020204" pitchFamily="34" charset="0"/>
              <a:buChar char="•"/>
            </a:pPr>
            <a:r>
              <a:rPr lang="en-CA" dirty="0"/>
              <a:t>Database of fridge items – contains food items from user</a:t>
            </a:r>
          </a:p>
          <a:p>
            <a:pPr marL="171450" lvl="0"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4</a:t>
            </a:fld>
            <a:endParaRPr lang="en-CA"/>
          </a:p>
        </p:txBody>
      </p:sp>
    </p:spTree>
    <p:extLst>
      <p:ext uri="{BB962C8B-B14F-4D97-AF65-F5344CB8AC3E}">
        <p14:creationId xmlns:p14="http://schemas.microsoft.com/office/powerpoint/2010/main" val="31576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Carlo</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The first sprint will be spent creating and designing our user interface, it will be functional for pulling information from a list</a:t>
            </a:r>
          </a:p>
          <a:p>
            <a:pPr marL="171450" indent="-171450">
              <a:buFont typeface="Arial" panose="020B0604020202020204" pitchFamily="34" charset="0"/>
              <a:buChar char="•"/>
            </a:pPr>
            <a:r>
              <a:rPr lang="en-CA" dirty="0"/>
              <a:t>The second sprint will be when we create our database and implement our researched data</a:t>
            </a:r>
          </a:p>
          <a:p>
            <a:pPr marL="171450" indent="-171450">
              <a:buFont typeface="Arial" panose="020B0604020202020204" pitchFamily="34" charset="0"/>
              <a:buChar char="•"/>
            </a:pPr>
            <a:r>
              <a:rPr lang="en-CA" dirty="0"/>
              <a:t>The third sprint is where we will have our data in place which we can use to work on creating notifications as well as value-added features</a:t>
            </a:r>
          </a:p>
        </p:txBody>
      </p:sp>
      <p:sp>
        <p:nvSpPr>
          <p:cNvPr id="4" name="Slide Number Placeholder 3"/>
          <p:cNvSpPr>
            <a:spLocks noGrp="1"/>
          </p:cNvSpPr>
          <p:nvPr>
            <p:ph type="sldNum" sz="quarter" idx="10"/>
          </p:nvPr>
        </p:nvSpPr>
        <p:spPr/>
        <p:txBody>
          <a:bodyPr/>
          <a:lstStyle/>
          <a:p>
            <a:fld id="{CE849909-41AB-474C-8086-483EBFB1DC82}" type="slidenum">
              <a:rPr lang="en-CA" smtClean="0"/>
              <a:t>5</a:t>
            </a:fld>
            <a:endParaRPr lang="en-CA"/>
          </a:p>
        </p:txBody>
      </p:sp>
    </p:spTree>
    <p:extLst>
      <p:ext uri="{BB962C8B-B14F-4D97-AF65-F5344CB8AC3E}">
        <p14:creationId xmlns:p14="http://schemas.microsoft.com/office/powerpoint/2010/main" val="1675009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Kevin</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In order for our app to be successful, it needs to</a:t>
            </a:r>
          </a:p>
          <a:p>
            <a:pPr marL="628650" lvl="1" indent="-171450">
              <a:buFont typeface="Arial" panose="020B0604020202020204" pitchFamily="34" charset="0"/>
              <a:buChar char="•"/>
            </a:pPr>
            <a:r>
              <a:rPr lang="en-CA" dirty="0"/>
              <a:t>Be easy enough for shoppers to use that they will use the grocery list feature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Notify users when food is about to expire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App must be able to pull and store the correct data from server-side</a:t>
            </a:r>
          </a:p>
        </p:txBody>
      </p:sp>
      <p:sp>
        <p:nvSpPr>
          <p:cNvPr id="4" name="Slide Number Placeholder 3"/>
          <p:cNvSpPr>
            <a:spLocks noGrp="1"/>
          </p:cNvSpPr>
          <p:nvPr>
            <p:ph type="sldNum" sz="quarter" idx="10"/>
          </p:nvPr>
        </p:nvSpPr>
        <p:spPr/>
        <p:txBody>
          <a:bodyPr/>
          <a:lstStyle/>
          <a:p>
            <a:fld id="{CE849909-41AB-474C-8086-483EBFB1DC82}" type="slidenum">
              <a:rPr lang="en-CA" smtClean="0"/>
              <a:t>6</a:t>
            </a:fld>
            <a:endParaRPr lang="en-CA"/>
          </a:p>
        </p:txBody>
      </p:sp>
    </p:spTree>
    <p:extLst>
      <p:ext uri="{BB962C8B-B14F-4D97-AF65-F5344CB8AC3E}">
        <p14:creationId xmlns:p14="http://schemas.microsoft.com/office/powerpoint/2010/main" val="419402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Toni</a:t>
            </a:r>
          </a:p>
          <a:p>
            <a:br>
              <a:rPr lang="en-CA" dirty="0"/>
            </a:br>
            <a:r>
              <a:rPr lang="en-CA" dirty="0"/>
              <a:t>As you can see from the risks, we identified</a:t>
            </a:r>
            <a:r>
              <a:rPr lang="en-CA" baseline="0" dirty="0"/>
              <a:t> four major factors that hinder project completion: overestimating scope, lack of specificity, missed deadlines, tech failure. </a:t>
            </a:r>
          </a:p>
          <a:p>
            <a:endParaRPr lang="en-CA" baseline="0" dirty="0"/>
          </a:p>
          <a:p>
            <a:r>
              <a:rPr lang="en-CA" baseline="0" dirty="0"/>
              <a:t>Number one is the most likely, overestimating the scope of the work that we have to do, and how we’re going to prevent that from happening is through</a:t>
            </a:r>
          </a:p>
          <a:p>
            <a:r>
              <a:rPr lang="en-CA" baseline="0" dirty="0"/>
              <a:t>identifying all necessary functions and technologies during the planning process. </a:t>
            </a:r>
          </a:p>
          <a:p>
            <a:endParaRPr lang="en-CA" baseline="0" dirty="0"/>
          </a:p>
          <a:p>
            <a:r>
              <a:rPr lang="en-CA" baseline="0" dirty="0"/>
              <a:t>We also want to be specific in our goals - we figured without clear cut goals we won’t be getting things done as fast. </a:t>
            </a:r>
          </a:p>
          <a:p>
            <a:endParaRPr lang="en-CA" baseline="0" dirty="0"/>
          </a:p>
          <a:p>
            <a:r>
              <a:rPr lang="en-CA" baseline="0" dirty="0"/>
              <a:t>Next is missed deadline, this has a very low probability of happening as our team is very on top of everything and we are using SCRUM to track project progress and we help </a:t>
            </a:r>
            <a:r>
              <a:rPr lang="en-CA" baseline="0" dirty="0" err="1"/>
              <a:t>eachother</a:t>
            </a:r>
            <a:r>
              <a:rPr lang="en-CA" baseline="0" dirty="0"/>
              <a:t> with challenging tasks. </a:t>
            </a:r>
          </a:p>
          <a:p>
            <a:endParaRPr lang="en-CA" baseline="0" dirty="0"/>
          </a:p>
          <a:p>
            <a:r>
              <a:rPr lang="en-CA" baseline="0" dirty="0"/>
              <a:t>And last but not least, we thought about another factor, failing to use technology correctly, and we plan to avoid this by using familiar technology that gets the job done and ask instructors for help </a:t>
            </a:r>
            <a:r>
              <a:rPr lang="en-CA" baseline="0"/>
              <a:t>if necessary. </a:t>
            </a: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7</a:t>
            </a:fld>
            <a:endParaRPr lang="en-CA"/>
          </a:p>
        </p:txBody>
      </p:sp>
    </p:spTree>
    <p:extLst>
      <p:ext uri="{BB962C8B-B14F-4D97-AF65-F5344CB8AC3E}">
        <p14:creationId xmlns:p14="http://schemas.microsoft.com/office/powerpoint/2010/main" val="2748010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err="1"/>
              <a:t>Raly</a:t>
            </a: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People who benefit from our project would be:</a:t>
            </a:r>
          </a:p>
          <a:p>
            <a:pPr marL="628650" lvl="1" indent="-171450">
              <a:buFont typeface="Arial" panose="020B0604020202020204" pitchFamily="34" charset="0"/>
              <a:buChar char="•"/>
            </a:pPr>
            <a:r>
              <a:rPr lang="en-CA" dirty="0"/>
              <a:t>Us – because we want to get good grades and create a cool app</a:t>
            </a:r>
          </a:p>
          <a:p>
            <a:pPr marL="628650" lvl="1" indent="-171450">
              <a:buFont typeface="Arial" panose="020B0604020202020204" pitchFamily="34" charset="0"/>
              <a:buChar char="•"/>
            </a:pPr>
            <a:r>
              <a:rPr lang="en-CA" dirty="0"/>
              <a:t>Metro Vancouver – because we want to help reduce food loss and benefit the city</a:t>
            </a:r>
          </a:p>
          <a:p>
            <a:pPr marL="628650" lvl="1" indent="-171450">
              <a:buFont typeface="Arial" panose="020B0604020202020204" pitchFamily="34" charset="0"/>
              <a:buChar char="•"/>
            </a:pPr>
            <a:r>
              <a:rPr lang="en-CA" dirty="0"/>
              <a:t>CST Faculty – because they get to show off our work to other teachers and people in the industry</a:t>
            </a:r>
          </a:p>
        </p:txBody>
      </p:sp>
      <p:sp>
        <p:nvSpPr>
          <p:cNvPr id="4" name="Slide Number Placeholder 3"/>
          <p:cNvSpPr>
            <a:spLocks noGrp="1"/>
          </p:cNvSpPr>
          <p:nvPr>
            <p:ph type="sldNum" sz="quarter" idx="10"/>
          </p:nvPr>
        </p:nvSpPr>
        <p:spPr/>
        <p:txBody>
          <a:bodyPr/>
          <a:lstStyle/>
          <a:p>
            <a:fld id="{CE849909-41AB-474C-8086-483EBFB1DC82}" type="slidenum">
              <a:rPr lang="en-CA" smtClean="0"/>
              <a:t>8</a:t>
            </a:fld>
            <a:endParaRPr lang="en-CA"/>
          </a:p>
        </p:txBody>
      </p:sp>
    </p:spTree>
    <p:extLst>
      <p:ext uri="{BB962C8B-B14F-4D97-AF65-F5344CB8AC3E}">
        <p14:creationId xmlns:p14="http://schemas.microsoft.com/office/powerpoint/2010/main" val="348919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Patrick</a:t>
            </a:r>
          </a:p>
        </p:txBody>
      </p:sp>
      <p:sp>
        <p:nvSpPr>
          <p:cNvPr id="4" name="Slide Number Placeholder 3"/>
          <p:cNvSpPr>
            <a:spLocks noGrp="1"/>
          </p:cNvSpPr>
          <p:nvPr>
            <p:ph type="sldNum" sz="quarter" idx="10"/>
          </p:nvPr>
        </p:nvSpPr>
        <p:spPr/>
        <p:txBody>
          <a:bodyPr/>
          <a:lstStyle/>
          <a:p>
            <a:fld id="{CE849909-41AB-474C-8086-483EBFB1DC82}" type="slidenum">
              <a:rPr lang="en-CA" smtClean="0"/>
              <a:t>9</a:t>
            </a:fld>
            <a:endParaRPr lang="en-CA"/>
          </a:p>
        </p:txBody>
      </p:sp>
    </p:spTree>
    <p:extLst>
      <p:ext uri="{BB962C8B-B14F-4D97-AF65-F5344CB8AC3E}">
        <p14:creationId xmlns:p14="http://schemas.microsoft.com/office/powerpoint/2010/main" val="96022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4534545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22106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531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4220433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873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89734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280312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82900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92605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02699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5793690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35FA3B-C92A-41BC-9641-F0D200EBA4B7}" type="datetimeFigureOut">
              <a:rPr lang="en-CA" smtClean="0"/>
              <a:t>2017-04-30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5109489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35FA3B-C92A-41BC-9641-F0D200EBA4B7}" type="datetimeFigureOut">
              <a:rPr lang="en-CA" smtClean="0"/>
              <a:t>2017-04-30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95168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5FA3B-C92A-41BC-9641-F0D200EBA4B7}" type="datetimeFigureOut">
              <a:rPr lang="en-CA" smtClean="0"/>
              <a:t>2017-04-30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1220883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4493105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6062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35FA3B-C92A-41BC-9641-F0D200EBA4B7}" type="datetimeFigureOut">
              <a:rPr lang="en-CA" smtClean="0"/>
              <a:t>2017-04-30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1FFBD3-65F9-4831-AB4F-03CF2F2E09E2}" type="slidenum">
              <a:rPr lang="en-CA" smtClean="0"/>
              <a:t>‹#›</a:t>
            </a:fld>
            <a:endParaRPr lang="en-CA"/>
          </a:p>
        </p:txBody>
      </p:sp>
    </p:spTree>
    <p:extLst>
      <p:ext uri="{BB962C8B-B14F-4D97-AF65-F5344CB8AC3E}">
        <p14:creationId xmlns:p14="http://schemas.microsoft.com/office/powerpoint/2010/main" val="33335304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328" y="1261331"/>
            <a:ext cx="4335340" cy="4335340"/>
          </a:xfrm>
          <a:prstGeom prst="rect">
            <a:avLst/>
          </a:prstGeom>
        </p:spPr>
      </p:pic>
      <p:sp>
        <p:nvSpPr>
          <p:cNvPr id="2" name="Title 1"/>
          <p:cNvSpPr>
            <a:spLocks noGrp="1"/>
          </p:cNvSpPr>
          <p:nvPr>
            <p:ph type="ctrTitle"/>
          </p:nvPr>
        </p:nvSpPr>
        <p:spPr>
          <a:xfrm>
            <a:off x="6094855" y="1261331"/>
            <a:ext cx="3497565" cy="3002662"/>
          </a:xfrm>
        </p:spPr>
        <p:txBody>
          <a:bodyPr>
            <a:normAutofit/>
          </a:bodyPr>
          <a:lstStyle/>
          <a:p>
            <a:pPr algn="l"/>
            <a:r>
              <a:rPr lang="en-CA" sz="4400"/>
              <a:t>Project Summary</a:t>
            </a:r>
          </a:p>
        </p:txBody>
      </p:sp>
      <p:sp>
        <p:nvSpPr>
          <p:cNvPr id="3" name="Subtitle 2"/>
          <p:cNvSpPr>
            <a:spLocks noGrp="1"/>
          </p:cNvSpPr>
          <p:nvPr>
            <p:ph type="subTitle" idx="1"/>
          </p:nvPr>
        </p:nvSpPr>
        <p:spPr>
          <a:xfrm>
            <a:off x="6094374" y="4263992"/>
            <a:ext cx="3498045" cy="1325857"/>
          </a:xfrm>
        </p:spPr>
        <p:txBody>
          <a:bodyPr>
            <a:normAutofit/>
          </a:bodyPr>
          <a:lstStyle/>
          <a:p>
            <a:pPr algn="l"/>
            <a:r>
              <a:rPr lang="en-CA" dirty="0"/>
              <a:t>By </a:t>
            </a:r>
            <a:r>
              <a:rPr lang="en-CA" dirty="0" err="1"/>
              <a:t>Ecoders</a:t>
            </a:r>
            <a:r>
              <a:rPr lang="en-CA" dirty="0"/>
              <a:t> (Carlo, </a:t>
            </a:r>
            <a:r>
              <a:rPr lang="en-CA" dirty="0" err="1"/>
              <a:t>Raly</a:t>
            </a:r>
            <a:r>
              <a:rPr lang="en-CA" dirty="0"/>
              <a:t>, Toni, Kevin, and Patrick)</a:t>
            </a:r>
          </a:p>
        </p:txBody>
      </p:sp>
    </p:spTree>
    <p:extLst>
      <p:ext uri="{BB962C8B-B14F-4D97-AF65-F5344CB8AC3E}">
        <p14:creationId xmlns:p14="http://schemas.microsoft.com/office/powerpoint/2010/main" val="422477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100" fill="hold">
                                          <p:stCondLst>
                                            <p:cond delay="0"/>
                                          </p:stCondLst>
                                        </p:cTn>
                                        <p:tgtEl>
                                          <p:spTgt spid="5"/>
                                        </p:tgtEl>
                                        <p:attrNameLst>
                                          <p:attrName>r</p:attrName>
                                        </p:attrNameLst>
                                      </p:cBhvr>
                                    </p:animRot>
                                    <p:animRot by="-240000">
                                      <p:cBhvr>
                                        <p:cTn id="13" dur="200" fill="hold">
                                          <p:stCondLst>
                                            <p:cond delay="200"/>
                                          </p:stCondLst>
                                        </p:cTn>
                                        <p:tgtEl>
                                          <p:spTgt spid="5"/>
                                        </p:tgtEl>
                                        <p:attrNameLst>
                                          <p:attrName>r</p:attrName>
                                        </p:attrNameLst>
                                      </p:cBhvr>
                                    </p:animRot>
                                    <p:animRot by="240000">
                                      <p:cBhvr>
                                        <p:cTn id="14" dur="200" fill="hold">
                                          <p:stCondLst>
                                            <p:cond delay="400"/>
                                          </p:stCondLst>
                                        </p:cTn>
                                        <p:tgtEl>
                                          <p:spTgt spid="5"/>
                                        </p:tgtEl>
                                        <p:attrNameLst>
                                          <p:attrName>r</p:attrName>
                                        </p:attrNameLst>
                                      </p:cBhvr>
                                    </p:animRot>
                                    <p:animRot by="-240000">
                                      <p:cBhvr>
                                        <p:cTn id="15" dur="200" fill="hold">
                                          <p:stCondLst>
                                            <p:cond delay="600"/>
                                          </p:stCondLst>
                                        </p:cTn>
                                        <p:tgtEl>
                                          <p:spTgt spid="5"/>
                                        </p:tgtEl>
                                        <p:attrNameLst>
                                          <p:attrName>r</p:attrName>
                                        </p:attrNameLst>
                                      </p:cBhvr>
                                    </p:animRot>
                                    <p:animRot by="120000">
                                      <p:cBhvr>
                                        <p:cTn id="16"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peech Bubble: Oval 29"/>
          <p:cNvSpPr/>
          <p:nvPr/>
        </p:nvSpPr>
        <p:spPr>
          <a:xfrm>
            <a:off x="3008376" y="402336"/>
            <a:ext cx="4126595" cy="156655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374" y="2209351"/>
            <a:ext cx="1734914" cy="2313219"/>
          </a:xfrm>
          <a:prstGeom prst="rect">
            <a:avLst/>
          </a:prstGeom>
        </p:spPr>
      </p:pic>
      <p:sp>
        <p:nvSpPr>
          <p:cNvPr id="2" name="Title 1"/>
          <p:cNvSpPr>
            <a:spLocks noGrp="1"/>
          </p:cNvSpPr>
          <p:nvPr>
            <p:ph type="title"/>
          </p:nvPr>
        </p:nvSpPr>
        <p:spPr>
          <a:xfrm>
            <a:off x="677334" y="609600"/>
            <a:ext cx="8596668" cy="1320800"/>
          </a:xfrm>
        </p:spPr>
        <p:txBody>
          <a:bodyPr>
            <a:normAutofit/>
          </a:bodyPr>
          <a:lstStyle/>
          <a:p>
            <a:pPr algn="ctr"/>
            <a:r>
              <a:rPr lang="en-CA" sz="6600" dirty="0">
                <a:latin typeface="Comic Sans MS" panose="030F0702030302020204" pitchFamily="66" charset="0"/>
              </a:rPr>
              <a:t>Thanks!</a:t>
            </a: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78543" y="2247844"/>
            <a:ext cx="1734914" cy="2313219"/>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1921" y="2294540"/>
            <a:ext cx="1734914" cy="214665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4792" y="3507754"/>
            <a:ext cx="1748325" cy="233110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971" y="1968893"/>
            <a:ext cx="1734914" cy="2313219"/>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6000" y="3452336"/>
            <a:ext cx="1644923" cy="2193231"/>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6897" y="2127980"/>
            <a:ext cx="1748325" cy="258584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43" y="2294540"/>
            <a:ext cx="1734914" cy="231321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3084" y="2329215"/>
            <a:ext cx="1555117" cy="2073489"/>
          </a:xfrm>
          <a:prstGeom prst="rect">
            <a:avLst/>
          </a:prstGeom>
        </p:spPr>
      </p:pic>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1545" y="3366698"/>
            <a:ext cx="1583936" cy="2111914"/>
          </a:xfrm>
          <a:prstGeom prst="rect">
            <a:avLst/>
          </a:prstGeom>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70403" y="3228803"/>
            <a:ext cx="1748325" cy="2331100"/>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64274" y="3284589"/>
            <a:ext cx="1734914" cy="2089276"/>
          </a:xfrm>
          <a:prstGeom prst="rect">
            <a:avLst/>
          </a:prstGeom>
        </p:spPr>
      </p:pic>
    </p:spTree>
    <p:extLst>
      <p:ext uri="{BB962C8B-B14F-4D97-AF65-F5344CB8AC3E}">
        <p14:creationId xmlns:p14="http://schemas.microsoft.com/office/powerpoint/2010/main" val="385786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80">
                                          <p:stCondLst>
                                            <p:cond delay="0"/>
                                          </p:stCondLst>
                                        </p:cTn>
                                        <p:tgtEl>
                                          <p:spTgt spid="21"/>
                                        </p:tgtEl>
                                      </p:cBhvr>
                                    </p:animEffect>
                                    <p:anim calcmode="lin" valueType="num">
                                      <p:cBhvr>
                                        <p:cTn id="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
                                        </p:tgtEl>
                                      </p:cBhvr>
                                      <p:to x="100000" y="60000"/>
                                    </p:animScale>
                                    <p:animScale>
                                      <p:cBhvr>
                                        <p:cTn id="30" dur="166" decel="50000">
                                          <p:stCondLst>
                                            <p:cond delay="676"/>
                                          </p:stCondLst>
                                        </p:cTn>
                                        <p:tgtEl>
                                          <p:spTgt spid="21"/>
                                        </p:tgtEl>
                                      </p:cBhvr>
                                      <p:to x="100000" y="100000"/>
                                    </p:animScale>
                                    <p:animScale>
                                      <p:cBhvr>
                                        <p:cTn id="31" dur="26">
                                          <p:stCondLst>
                                            <p:cond delay="1312"/>
                                          </p:stCondLst>
                                        </p:cTn>
                                        <p:tgtEl>
                                          <p:spTgt spid="21"/>
                                        </p:tgtEl>
                                      </p:cBhvr>
                                      <p:to x="100000" y="80000"/>
                                    </p:animScale>
                                    <p:animScale>
                                      <p:cBhvr>
                                        <p:cTn id="32" dur="166" decel="50000">
                                          <p:stCondLst>
                                            <p:cond delay="1338"/>
                                          </p:stCondLst>
                                        </p:cTn>
                                        <p:tgtEl>
                                          <p:spTgt spid="21"/>
                                        </p:tgtEl>
                                      </p:cBhvr>
                                      <p:to x="100000" y="100000"/>
                                    </p:animScale>
                                    <p:animScale>
                                      <p:cBhvr>
                                        <p:cTn id="33" dur="26">
                                          <p:stCondLst>
                                            <p:cond delay="1642"/>
                                          </p:stCondLst>
                                        </p:cTn>
                                        <p:tgtEl>
                                          <p:spTgt spid="21"/>
                                        </p:tgtEl>
                                      </p:cBhvr>
                                      <p:to x="100000" y="90000"/>
                                    </p:animScale>
                                    <p:animScale>
                                      <p:cBhvr>
                                        <p:cTn id="34" dur="166" decel="50000">
                                          <p:stCondLst>
                                            <p:cond delay="1668"/>
                                          </p:stCondLst>
                                        </p:cTn>
                                        <p:tgtEl>
                                          <p:spTgt spid="21"/>
                                        </p:tgtEl>
                                      </p:cBhvr>
                                      <p:to x="100000" y="100000"/>
                                    </p:animScale>
                                    <p:animScale>
                                      <p:cBhvr>
                                        <p:cTn id="35" dur="26">
                                          <p:stCondLst>
                                            <p:cond delay="1808"/>
                                          </p:stCondLst>
                                        </p:cTn>
                                        <p:tgtEl>
                                          <p:spTgt spid="21"/>
                                        </p:tgtEl>
                                      </p:cBhvr>
                                      <p:to x="100000" y="95000"/>
                                    </p:animScale>
                                    <p:animScale>
                                      <p:cBhvr>
                                        <p:cTn id="36" dur="166" decel="50000">
                                          <p:stCondLst>
                                            <p:cond delay="1834"/>
                                          </p:stCondLst>
                                        </p:cTn>
                                        <p:tgtEl>
                                          <p:spTgt spid="2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80">
                                          <p:stCondLst>
                                            <p:cond delay="0"/>
                                          </p:stCondLst>
                                        </p:cTn>
                                        <p:tgtEl>
                                          <p:spTgt spid="23"/>
                                        </p:tgtEl>
                                      </p:cBhvr>
                                    </p:animEffect>
                                    <p:anim calcmode="lin" valueType="num">
                                      <p:cBhvr>
                                        <p:cTn id="40"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45" dur="26">
                                          <p:stCondLst>
                                            <p:cond delay="650"/>
                                          </p:stCondLst>
                                        </p:cTn>
                                        <p:tgtEl>
                                          <p:spTgt spid="23"/>
                                        </p:tgtEl>
                                      </p:cBhvr>
                                      <p:to x="100000" y="60000"/>
                                    </p:animScale>
                                    <p:animScale>
                                      <p:cBhvr>
                                        <p:cTn id="46" dur="166" decel="50000">
                                          <p:stCondLst>
                                            <p:cond delay="676"/>
                                          </p:stCondLst>
                                        </p:cTn>
                                        <p:tgtEl>
                                          <p:spTgt spid="23"/>
                                        </p:tgtEl>
                                      </p:cBhvr>
                                      <p:to x="100000" y="100000"/>
                                    </p:animScale>
                                    <p:animScale>
                                      <p:cBhvr>
                                        <p:cTn id="47" dur="26">
                                          <p:stCondLst>
                                            <p:cond delay="1312"/>
                                          </p:stCondLst>
                                        </p:cTn>
                                        <p:tgtEl>
                                          <p:spTgt spid="23"/>
                                        </p:tgtEl>
                                      </p:cBhvr>
                                      <p:to x="100000" y="80000"/>
                                    </p:animScale>
                                    <p:animScale>
                                      <p:cBhvr>
                                        <p:cTn id="48" dur="166" decel="50000">
                                          <p:stCondLst>
                                            <p:cond delay="1338"/>
                                          </p:stCondLst>
                                        </p:cTn>
                                        <p:tgtEl>
                                          <p:spTgt spid="23"/>
                                        </p:tgtEl>
                                      </p:cBhvr>
                                      <p:to x="100000" y="100000"/>
                                    </p:animScale>
                                    <p:animScale>
                                      <p:cBhvr>
                                        <p:cTn id="49" dur="26">
                                          <p:stCondLst>
                                            <p:cond delay="1642"/>
                                          </p:stCondLst>
                                        </p:cTn>
                                        <p:tgtEl>
                                          <p:spTgt spid="23"/>
                                        </p:tgtEl>
                                      </p:cBhvr>
                                      <p:to x="100000" y="90000"/>
                                    </p:animScale>
                                    <p:animScale>
                                      <p:cBhvr>
                                        <p:cTn id="50" dur="166" decel="50000">
                                          <p:stCondLst>
                                            <p:cond delay="1668"/>
                                          </p:stCondLst>
                                        </p:cTn>
                                        <p:tgtEl>
                                          <p:spTgt spid="23"/>
                                        </p:tgtEl>
                                      </p:cBhvr>
                                      <p:to x="100000" y="100000"/>
                                    </p:animScale>
                                    <p:animScale>
                                      <p:cBhvr>
                                        <p:cTn id="51" dur="26">
                                          <p:stCondLst>
                                            <p:cond delay="1808"/>
                                          </p:stCondLst>
                                        </p:cTn>
                                        <p:tgtEl>
                                          <p:spTgt spid="23"/>
                                        </p:tgtEl>
                                      </p:cBhvr>
                                      <p:to x="100000" y="95000"/>
                                    </p:animScale>
                                    <p:animScale>
                                      <p:cBhvr>
                                        <p:cTn id="52" dur="166" decel="50000">
                                          <p:stCondLst>
                                            <p:cond delay="1834"/>
                                          </p:stCondLst>
                                        </p:cTn>
                                        <p:tgtEl>
                                          <p:spTgt spid="23"/>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80">
                                          <p:stCondLst>
                                            <p:cond delay="0"/>
                                          </p:stCondLst>
                                        </p:cTn>
                                        <p:tgtEl>
                                          <p:spTgt spid="19"/>
                                        </p:tgtEl>
                                      </p:cBhvr>
                                    </p:animEffect>
                                    <p:anim calcmode="lin" valueType="num">
                                      <p:cBhvr>
                                        <p:cTn id="5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61" dur="26">
                                          <p:stCondLst>
                                            <p:cond delay="650"/>
                                          </p:stCondLst>
                                        </p:cTn>
                                        <p:tgtEl>
                                          <p:spTgt spid="19"/>
                                        </p:tgtEl>
                                      </p:cBhvr>
                                      <p:to x="100000" y="60000"/>
                                    </p:animScale>
                                    <p:animScale>
                                      <p:cBhvr>
                                        <p:cTn id="62" dur="166" decel="50000">
                                          <p:stCondLst>
                                            <p:cond delay="676"/>
                                          </p:stCondLst>
                                        </p:cTn>
                                        <p:tgtEl>
                                          <p:spTgt spid="19"/>
                                        </p:tgtEl>
                                      </p:cBhvr>
                                      <p:to x="100000" y="100000"/>
                                    </p:animScale>
                                    <p:animScale>
                                      <p:cBhvr>
                                        <p:cTn id="63" dur="26">
                                          <p:stCondLst>
                                            <p:cond delay="1312"/>
                                          </p:stCondLst>
                                        </p:cTn>
                                        <p:tgtEl>
                                          <p:spTgt spid="19"/>
                                        </p:tgtEl>
                                      </p:cBhvr>
                                      <p:to x="100000" y="80000"/>
                                    </p:animScale>
                                    <p:animScale>
                                      <p:cBhvr>
                                        <p:cTn id="64" dur="166" decel="50000">
                                          <p:stCondLst>
                                            <p:cond delay="1338"/>
                                          </p:stCondLst>
                                        </p:cTn>
                                        <p:tgtEl>
                                          <p:spTgt spid="19"/>
                                        </p:tgtEl>
                                      </p:cBhvr>
                                      <p:to x="100000" y="100000"/>
                                    </p:animScale>
                                    <p:animScale>
                                      <p:cBhvr>
                                        <p:cTn id="65" dur="26">
                                          <p:stCondLst>
                                            <p:cond delay="1642"/>
                                          </p:stCondLst>
                                        </p:cTn>
                                        <p:tgtEl>
                                          <p:spTgt spid="19"/>
                                        </p:tgtEl>
                                      </p:cBhvr>
                                      <p:to x="100000" y="90000"/>
                                    </p:animScale>
                                    <p:animScale>
                                      <p:cBhvr>
                                        <p:cTn id="66" dur="166" decel="50000">
                                          <p:stCondLst>
                                            <p:cond delay="1668"/>
                                          </p:stCondLst>
                                        </p:cTn>
                                        <p:tgtEl>
                                          <p:spTgt spid="19"/>
                                        </p:tgtEl>
                                      </p:cBhvr>
                                      <p:to x="100000" y="100000"/>
                                    </p:animScale>
                                    <p:animScale>
                                      <p:cBhvr>
                                        <p:cTn id="67" dur="26">
                                          <p:stCondLst>
                                            <p:cond delay="1808"/>
                                          </p:stCondLst>
                                        </p:cTn>
                                        <p:tgtEl>
                                          <p:spTgt spid="19"/>
                                        </p:tgtEl>
                                      </p:cBhvr>
                                      <p:to x="100000" y="95000"/>
                                    </p:animScale>
                                    <p:animScale>
                                      <p:cBhvr>
                                        <p:cTn id="68" dur="166" decel="50000">
                                          <p:stCondLst>
                                            <p:cond delay="1834"/>
                                          </p:stCondLst>
                                        </p:cTn>
                                        <p:tgtEl>
                                          <p:spTgt spid="19"/>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80">
                                          <p:stCondLst>
                                            <p:cond delay="0"/>
                                          </p:stCondLst>
                                        </p:cTn>
                                        <p:tgtEl>
                                          <p:spTgt spid="29"/>
                                        </p:tgtEl>
                                      </p:cBhvr>
                                    </p:animEffect>
                                    <p:anim calcmode="lin" valueType="num">
                                      <p:cBhvr>
                                        <p:cTn id="8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93" dur="26">
                                          <p:stCondLst>
                                            <p:cond delay="650"/>
                                          </p:stCondLst>
                                        </p:cTn>
                                        <p:tgtEl>
                                          <p:spTgt spid="29"/>
                                        </p:tgtEl>
                                      </p:cBhvr>
                                      <p:to x="100000" y="60000"/>
                                    </p:animScale>
                                    <p:animScale>
                                      <p:cBhvr>
                                        <p:cTn id="94" dur="166" decel="50000">
                                          <p:stCondLst>
                                            <p:cond delay="676"/>
                                          </p:stCondLst>
                                        </p:cTn>
                                        <p:tgtEl>
                                          <p:spTgt spid="29"/>
                                        </p:tgtEl>
                                      </p:cBhvr>
                                      <p:to x="100000" y="100000"/>
                                    </p:animScale>
                                    <p:animScale>
                                      <p:cBhvr>
                                        <p:cTn id="95" dur="26">
                                          <p:stCondLst>
                                            <p:cond delay="1312"/>
                                          </p:stCondLst>
                                        </p:cTn>
                                        <p:tgtEl>
                                          <p:spTgt spid="29"/>
                                        </p:tgtEl>
                                      </p:cBhvr>
                                      <p:to x="100000" y="80000"/>
                                    </p:animScale>
                                    <p:animScale>
                                      <p:cBhvr>
                                        <p:cTn id="96" dur="166" decel="50000">
                                          <p:stCondLst>
                                            <p:cond delay="1338"/>
                                          </p:stCondLst>
                                        </p:cTn>
                                        <p:tgtEl>
                                          <p:spTgt spid="29"/>
                                        </p:tgtEl>
                                      </p:cBhvr>
                                      <p:to x="100000" y="100000"/>
                                    </p:animScale>
                                    <p:animScale>
                                      <p:cBhvr>
                                        <p:cTn id="97" dur="26">
                                          <p:stCondLst>
                                            <p:cond delay="1642"/>
                                          </p:stCondLst>
                                        </p:cTn>
                                        <p:tgtEl>
                                          <p:spTgt spid="29"/>
                                        </p:tgtEl>
                                      </p:cBhvr>
                                      <p:to x="100000" y="90000"/>
                                    </p:animScale>
                                    <p:animScale>
                                      <p:cBhvr>
                                        <p:cTn id="98" dur="166" decel="50000">
                                          <p:stCondLst>
                                            <p:cond delay="1668"/>
                                          </p:stCondLst>
                                        </p:cTn>
                                        <p:tgtEl>
                                          <p:spTgt spid="29"/>
                                        </p:tgtEl>
                                      </p:cBhvr>
                                      <p:to x="100000" y="100000"/>
                                    </p:animScale>
                                    <p:animScale>
                                      <p:cBhvr>
                                        <p:cTn id="99" dur="26">
                                          <p:stCondLst>
                                            <p:cond delay="1808"/>
                                          </p:stCondLst>
                                        </p:cTn>
                                        <p:tgtEl>
                                          <p:spTgt spid="29"/>
                                        </p:tgtEl>
                                      </p:cBhvr>
                                      <p:to x="100000" y="95000"/>
                                    </p:animScale>
                                    <p:animScale>
                                      <p:cBhvr>
                                        <p:cTn id="100" dur="166" decel="50000">
                                          <p:stCondLst>
                                            <p:cond delay="1834"/>
                                          </p:stCondLst>
                                        </p:cTn>
                                        <p:tgtEl>
                                          <p:spTgt spid="29"/>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down)">
                                      <p:cBhvr>
                                        <p:cTn id="103" dur="580">
                                          <p:stCondLst>
                                            <p:cond delay="0"/>
                                          </p:stCondLst>
                                        </p:cTn>
                                        <p:tgtEl>
                                          <p:spTgt spid="7"/>
                                        </p:tgtEl>
                                      </p:cBhvr>
                                    </p:animEffect>
                                    <p:anim calcmode="lin" valueType="num">
                                      <p:cBhvr>
                                        <p:cTn id="10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09" dur="26">
                                          <p:stCondLst>
                                            <p:cond delay="650"/>
                                          </p:stCondLst>
                                        </p:cTn>
                                        <p:tgtEl>
                                          <p:spTgt spid="7"/>
                                        </p:tgtEl>
                                      </p:cBhvr>
                                      <p:to x="100000" y="60000"/>
                                    </p:animScale>
                                    <p:animScale>
                                      <p:cBhvr>
                                        <p:cTn id="110" dur="166" decel="50000">
                                          <p:stCondLst>
                                            <p:cond delay="676"/>
                                          </p:stCondLst>
                                        </p:cTn>
                                        <p:tgtEl>
                                          <p:spTgt spid="7"/>
                                        </p:tgtEl>
                                      </p:cBhvr>
                                      <p:to x="100000" y="100000"/>
                                    </p:animScale>
                                    <p:animScale>
                                      <p:cBhvr>
                                        <p:cTn id="111" dur="26">
                                          <p:stCondLst>
                                            <p:cond delay="1312"/>
                                          </p:stCondLst>
                                        </p:cTn>
                                        <p:tgtEl>
                                          <p:spTgt spid="7"/>
                                        </p:tgtEl>
                                      </p:cBhvr>
                                      <p:to x="100000" y="80000"/>
                                    </p:animScale>
                                    <p:animScale>
                                      <p:cBhvr>
                                        <p:cTn id="112" dur="166" decel="50000">
                                          <p:stCondLst>
                                            <p:cond delay="1338"/>
                                          </p:stCondLst>
                                        </p:cTn>
                                        <p:tgtEl>
                                          <p:spTgt spid="7"/>
                                        </p:tgtEl>
                                      </p:cBhvr>
                                      <p:to x="100000" y="100000"/>
                                    </p:animScale>
                                    <p:animScale>
                                      <p:cBhvr>
                                        <p:cTn id="113" dur="26">
                                          <p:stCondLst>
                                            <p:cond delay="1642"/>
                                          </p:stCondLst>
                                        </p:cTn>
                                        <p:tgtEl>
                                          <p:spTgt spid="7"/>
                                        </p:tgtEl>
                                      </p:cBhvr>
                                      <p:to x="100000" y="90000"/>
                                    </p:animScale>
                                    <p:animScale>
                                      <p:cBhvr>
                                        <p:cTn id="114" dur="166" decel="50000">
                                          <p:stCondLst>
                                            <p:cond delay="1668"/>
                                          </p:stCondLst>
                                        </p:cTn>
                                        <p:tgtEl>
                                          <p:spTgt spid="7"/>
                                        </p:tgtEl>
                                      </p:cBhvr>
                                      <p:to x="100000" y="100000"/>
                                    </p:animScale>
                                    <p:animScale>
                                      <p:cBhvr>
                                        <p:cTn id="115" dur="26">
                                          <p:stCondLst>
                                            <p:cond delay="1808"/>
                                          </p:stCondLst>
                                        </p:cTn>
                                        <p:tgtEl>
                                          <p:spTgt spid="7"/>
                                        </p:tgtEl>
                                      </p:cBhvr>
                                      <p:to x="100000" y="95000"/>
                                    </p:animScale>
                                    <p:animScale>
                                      <p:cBhvr>
                                        <p:cTn id="116" dur="166" decel="50000">
                                          <p:stCondLst>
                                            <p:cond delay="1834"/>
                                          </p:stCondLst>
                                        </p:cTn>
                                        <p:tgtEl>
                                          <p:spTgt spid="7"/>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80">
                                          <p:stCondLst>
                                            <p:cond delay="0"/>
                                          </p:stCondLst>
                                        </p:cTn>
                                        <p:tgtEl>
                                          <p:spTgt spid="13"/>
                                        </p:tgtEl>
                                      </p:cBhvr>
                                    </p:animEffect>
                                    <p:anim calcmode="lin" valueType="num">
                                      <p:cBhvr>
                                        <p:cTn id="12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5" dur="26">
                                          <p:stCondLst>
                                            <p:cond delay="650"/>
                                          </p:stCondLst>
                                        </p:cTn>
                                        <p:tgtEl>
                                          <p:spTgt spid="13"/>
                                        </p:tgtEl>
                                      </p:cBhvr>
                                      <p:to x="100000" y="60000"/>
                                    </p:animScale>
                                    <p:animScale>
                                      <p:cBhvr>
                                        <p:cTn id="126" dur="166" decel="50000">
                                          <p:stCondLst>
                                            <p:cond delay="676"/>
                                          </p:stCondLst>
                                        </p:cTn>
                                        <p:tgtEl>
                                          <p:spTgt spid="13"/>
                                        </p:tgtEl>
                                      </p:cBhvr>
                                      <p:to x="100000" y="100000"/>
                                    </p:animScale>
                                    <p:animScale>
                                      <p:cBhvr>
                                        <p:cTn id="127" dur="26">
                                          <p:stCondLst>
                                            <p:cond delay="1312"/>
                                          </p:stCondLst>
                                        </p:cTn>
                                        <p:tgtEl>
                                          <p:spTgt spid="13"/>
                                        </p:tgtEl>
                                      </p:cBhvr>
                                      <p:to x="100000" y="80000"/>
                                    </p:animScale>
                                    <p:animScale>
                                      <p:cBhvr>
                                        <p:cTn id="128" dur="166" decel="50000">
                                          <p:stCondLst>
                                            <p:cond delay="1338"/>
                                          </p:stCondLst>
                                        </p:cTn>
                                        <p:tgtEl>
                                          <p:spTgt spid="13"/>
                                        </p:tgtEl>
                                      </p:cBhvr>
                                      <p:to x="100000" y="100000"/>
                                    </p:animScale>
                                    <p:animScale>
                                      <p:cBhvr>
                                        <p:cTn id="129" dur="26">
                                          <p:stCondLst>
                                            <p:cond delay="1642"/>
                                          </p:stCondLst>
                                        </p:cTn>
                                        <p:tgtEl>
                                          <p:spTgt spid="13"/>
                                        </p:tgtEl>
                                      </p:cBhvr>
                                      <p:to x="100000" y="90000"/>
                                    </p:animScale>
                                    <p:animScale>
                                      <p:cBhvr>
                                        <p:cTn id="130" dur="166" decel="50000">
                                          <p:stCondLst>
                                            <p:cond delay="1668"/>
                                          </p:stCondLst>
                                        </p:cTn>
                                        <p:tgtEl>
                                          <p:spTgt spid="13"/>
                                        </p:tgtEl>
                                      </p:cBhvr>
                                      <p:to x="100000" y="100000"/>
                                    </p:animScale>
                                    <p:animScale>
                                      <p:cBhvr>
                                        <p:cTn id="131" dur="26">
                                          <p:stCondLst>
                                            <p:cond delay="1808"/>
                                          </p:stCondLst>
                                        </p:cTn>
                                        <p:tgtEl>
                                          <p:spTgt spid="13"/>
                                        </p:tgtEl>
                                      </p:cBhvr>
                                      <p:to x="100000" y="95000"/>
                                    </p:animScale>
                                    <p:animScale>
                                      <p:cBhvr>
                                        <p:cTn id="132" dur="166" decel="50000">
                                          <p:stCondLst>
                                            <p:cond delay="1834"/>
                                          </p:stCondLst>
                                        </p:cTn>
                                        <p:tgtEl>
                                          <p:spTgt spid="13"/>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80">
                                          <p:stCondLst>
                                            <p:cond delay="0"/>
                                          </p:stCondLst>
                                        </p:cTn>
                                        <p:tgtEl>
                                          <p:spTgt spid="15"/>
                                        </p:tgtEl>
                                      </p:cBhvr>
                                    </p:animEffect>
                                    <p:anim calcmode="lin" valueType="num">
                                      <p:cBhvr>
                                        <p:cTn id="13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41" dur="26">
                                          <p:stCondLst>
                                            <p:cond delay="650"/>
                                          </p:stCondLst>
                                        </p:cTn>
                                        <p:tgtEl>
                                          <p:spTgt spid="15"/>
                                        </p:tgtEl>
                                      </p:cBhvr>
                                      <p:to x="100000" y="60000"/>
                                    </p:animScale>
                                    <p:animScale>
                                      <p:cBhvr>
                                        <p:cTn id="142" dur="166" decel="50000">
                                          <p:stCondLst>
                                            <p:cond delay="676"/>
                                          </p:stCondLst>
                                        </p:cTn>
                                        <p:tgtEl>
                                          <p:spTgt spid="15"/>
                                        </p:tgtEl>
                                      </p:cBhvr>
                                      <p:to x="100000" y="100000"/>
                                    </p:animScale>
                                    <p:animScale>
                                      <p:cBhvr>
                                        <p:cTn id="143" dur="26">
                                          <p:stCondLst>
                                            <p:cond delay="1312"/>
                                          </p:stCondLst>
                                        </p:cTn>
                                        <p:tgtEl>
                                          <p:spTgt spid="15"/>
                                        </p:tgtEl>
                                      </p:cBhvr>
                                      <p:to x="100000" y="80000"/>
                                    </p:animScale>
                                    <p:animScale>
                                      <p:cBhvr>
                                        <p:cTn id="144" dur="166" decel="50000">
                                          <p:stCondLst>
                                            <p:cond delay="1338"/>
                                          </p:stCondLst>
                                        </p:cTn>
                                        <p:tgtEl>
                                          <p:spTgt spid="15"/>
                                        </p:tgtEl>
                                      </p:cBhvr>
                                      <p:to x="100000" y="100000"/>
                                    </p:animScale>
                                    <p:animScale>
                                      <p:cBhvr>
                                        <p:cTn id="145" dur="26">
                                          <p:stCondLst>
                                            <p:cond delay="1642"/>
                                          </p:stCondLst>
                                        </p:cTn>
                                        <p:tgtEl>
                                          <p:spTgt spid="15"/>
                                        </p:tgtEl>
                                      </p:cBhvr>
                                      <p:to x="100000" y="90000"/>
                                    </p:animScale>
                                    <p:animScale>
                                      <p:cBhvr>
                                        <p:cTn id="146" dur="166" decel="50000">
                                          <p:stCondLst>
                                            <p:cond delay="1668"/>
                                          </p:stCondLst>
                                        </p:cTn>
                                        <p:tgtEl>
                                          <p:spTgt spid="15"/>
                                        </p:tgtEl>
                                      </p:cBhvr>
                                      <p:to x="100000" y="100000"/>
                                    </p:animScale>
                                    <p:animScale>
                                      <p:cBhvr>
                                        <p:cTn id="147" dur="26">
                                          <p:stCondLst>
                                            <p:cond delay="1808"/>
                                          </p:stCondLst>
                                        </p:cTn>
                                        <p:tgtEl>
                                          <p:spTgt spid="15"/>
                                        </p:tgtEl>
                                      </p:cBhvr>
                                      <p:to x="100000" y="95000"/>
                                    </p:animScale>
                                    <p:animScale>
                                      <p:cBhvr>
                                        <p:cTn id="148" dur="166" decel="50000">
                                          <p:stCondLst>
                                            <p:cond delay="1834"/>
                                          </p:stCondLst>
                                        </p:cTn>
                                        <p:tgtEl>
                                          <p:spTgt spid="15"/>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5"/>
                                        </p:tgtEl>
                                        <p:attrNameLst>
                                          <p:attrName>style.visibility</p:attrName>
                                        </p:attrNameLst>
                                      </p:cBhvr>
                                      <p:to>
                                        <p:strVal val="visible"/>
                                      </p:to>
                                    </p:set>
                                    <p:animEffect transition="in" filter="wipe(down)">
                                      <p:cBhvr>
                                        <p:cTn id="151" dur="580">
                                          <p:stCondLst>
                                            <p:cond delay="0"/>
                                          </p:stCondLst>
                                        </p:cTn>
                                        <p:tgtEl>
                                          <p:spTgt spid="5"/>
                                        </p:tgtEl>
                                      </p:cBhvr>
                                    </p:animEffect>
                                    <p:anim calcmode="lin" valueType="num">
                                      <p:cBhvr>
                                        <p:cTn id="15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57" dur="26">
                                          <p:stCondLst>
                                            <p:cond delay="650"/>
                                          </p:stCondLst>
                                        </p:cTn>
                                        <p:tgtEl>
                                          <p:spTgt spid="5"/>
                                        </p:tgtEl>
                                      </p:cBhvr>
                                      <p:to x="100000" y="60000"/>
                                    </p:animScale>
                                    <p:animScale>
                                      <p:cBhvr>
                                        <p:cTn id="158" dur="166" decel="50000">
                                          <p:stCondLst>
                                            <p:cond delay="676"/>
                                          </p:stCondLst>
                                        </p:cTn>
                                        <p:tgtEl>
                                          <p:spTgt spid="5"/>
                                        </p:tgtEl>
                                      </p:cBhvr>
                                      <p:to x="100000" y="100000"/>
                                    </p:animScale>
                                    <p:animScale>
                                      <p:cBhvr>
                                        <p:cTn id="159" dur="26">
                                          <p:stCondLst>
                                            <p:cond delay="1312"/>
                                          </p:stCondLst>
                                        </p:cTn>
                                        <p:tgtEl>
                                          <p:spTgt spid="5"/>
                                        </p:tgtEl>
                                      </p:cBhvr>
                                      <p:to x="100000" y="80000"/>
                                    </p:animScale>
                                    <p:animScale>
                                      <p:cBhvr>
                                        <p:cTn id="160" dur="166" decel="50000">
                                          <p:stCondLst>
                                            <p:cond delay="1338"/>
                                          </p:stCondLst>
                                        </p:cTn>
                                        <p:tgtEl>
                                          <p:spTgt spid="5"/>
                                        </p:tgtEl>
                                      </p:cBhvr>
                                      <p:to x="100000" y="100000"/>
                                    </p:animScale>
                                    <p:animScale>
                                      <p:cBhvr>
                                        <p:cTn id="161" dur="26">
                                          <p:stCondLst>
                                            <p:cond delay="1642"/>
                                          </p:stCondLst>
                                        </p:cTn>
                                        <p:tgtEl>
                                          <p:spTgt spid="5"/>
                                        </p:tgtEl>
                                      </p:cBhvr>
                                      <p:to x="100000" y="90000"/>
                                    </p:animScale>
                                    <p:animScale>
                                      <p:cBhvr>
                                        <p:cTn id="162" dur="166" decel="50000">
                                          <p:stCondLst>
                                            <p:cond delay="1668"/>
                                          </p:stCondLst>
                                        </p:cTn>
                                        <p:tgtEl>
                                          <p:spTgt spid="5"/>
                                        </p:tgtEl>
                                      </p:cBhvr>
                                      <p:to x="100000" y="100000"/>
                                    </p:animScale>
                                    <p:animScale>
                                      <p:cBhvr>
                                        <p:cTn id="163" dur="26">
                                          <p:stCondLst>
                                            <p:cond delay="1808"/>
                                          </p:stCondLst>
                                        </p:cTn>
                                        <p:tgtEl>
                                          <p:spTgt spid="5"/>
                                        </p:tgtEl>
                                      </p:cBhvr>
                                      <p:to x="100000" y="95000"/>
                                    </p:animScale>
                                    <p:animScale>
                                      <p:cBhvr>
                                        <p:cTn id="164" dur="166" decel="50000">
                                          <p:stCondLst>
                                            <p:cond delay="1834"/>
                                          </p:stCondLst>
                                        </p:cTn>
                                        <p:tgtEl>
                                          <p:spTgt spid="5"/>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wipe(down)">
                                      <p:cBhvr>
                                        <p:cTn id="167" dur="580">
                                          <p:stCondLst>
                                            <p:cond delay="0"/>
                                          </p:stCondLst>
                                        </p:cTn>
                                        <p:tgtEl>
                                          <p:spTgt spid="17"/>
                                        </p:tgtEl>
                                      </p:cBhvr>
                                    </p:animEffect>
                                    <p:anim calcmode="lin" valueType="num">
                                      <p:cBhvr>
                                        <p:cTn id="16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3" dur="26">
                                          <p:stCondLst>
                                            <p:cond delay="650"/>
                                          </p:stCondLst>
                                        </p:cTn>
                                        <p:tgtEl>
                                          <p:spTgt spid="17"/>
                                        </p:tgtEl>
                                      </p:cBhvr>
                                      <p:to x="100000" y="60000"/>
                                    </p:animScale>
                                    <p:animScale>
                                      <p:cBhvr>
                                        <p:cTn id="174" dur="166" decel="50000">
                                          <p:stCondLst>
                                            <p:cond delay="676"/>
                                          </p:stCondLst>
                                        </p:cTn>
                                        <p:tgtEl>
                                          <p:spTgt spid="17"/>
                                        </p:tgtEl>
                                      </p:cBhvr>
                                      <p:to x="100000" y="100000"/>
                                    </p:animScale>
                                    <p:animScale>
                                      <p:cBhvr>
                                        <p:cTn id="175" dur="26">
                                          <p:stCondLst>
                                            <p:cond delay="1312"/>
                                          </p:stCondLst>
                                        </p:cTn>
                                        <p:tgtEl>
                                          <p:spTgt spid="17"/>
                                        </p:tgtEl>
                                      </p:cBhvr>
                                      <p:to x="100000" y="80000"/>
                                    </p:animScale>
                                    <p:animScale>
                                      <p:cBhvr>
                                        <p:cTn id="176" dur="166" decel="50000">
                                          <p:stCondLst>
                                            <p:cond delay="1338"/>
                                          </p:stCondLst>
                                        </p:cTn>
                                        <p:tgtEl>
                                          <p:spTgt spid="17"/>
                                        </p:tgtEl>
                                      </p:cBhvr>
                                      <p:to x="100000" y="100000"/>
                                    </p:animScale>
                                    <p:animScale>
                                      <p:cBhvr>
                                        <p:cTn id="177" dur="26">
                                          <p:stCondLst>
                                            <p:cond delay="1642"/>
                                          </p:stCondLst>
                                        </p:cTn>
                                        <p:tgtEl>
                                          <p:spTgt spid="17"/>
                                        </p:tgtEl>
                                      </p:cBhvr>
                                      <p:to x="100000" y="90000"/>
                                    </p:animScale>
                                    <p:animScale>
                                      <p:cBhvr>
                                        <p:cTn id="178" dur="166" decel="50000">
                                          <p:stCondLst>
                                            <p:cond delay="1668"/>
                                          </p:stCondLst>
                                        </p:cTn>
                                        <p:tgtEl>
                                          <p:spTgt spid="17"/>
                                        </p:tgtEl>
                                      </p:cBhvr>
                                      <p:to x="100000" y="100000"/>
                                    </p:animScale>
                                    <p:animScale>
                                      <p:cBhvr>
                                        <p:cTn id="179" dur="26">
                                          <p:stCondLst>
                                            <p:cond delay="1808"/>
                                          </p:stCondLst>
                                        </p:cTn>
                                        <p:tgtEl>
                                          <p:spTgt spid="17"/>
                                        </p:tgtEl>
                                      </p:cBhvr>
                                      <p:to x="100000" y="95000"/>
                                    </p:animScale>
                                    <p:animScale>
                                      <p:cBhvr>
                                        <p:cTn id="180" dur="166" decel="50000">
                                          <p:stCondLst>
                                            <p:cond delay="1834"/>
                                          </p:stCondLst>
                                        </p:cTn>
                                        <p:tgtEl>
                                          <p:spTgt spid="17"/>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1"/>
                                        </p:tgtEl>
                                        <p:attrNameLst>
                                          <p:attrName>style.visibility</p:attrName>
                                        </p:attrNameLst>
                                      </p:cBhvr>
                                      <p:to>
                                        <p:strVal val="visible"/>
                                      </p:to>
                                    </p:set>
                                    <p:animEffect transition="in" filter="wipe(down)">
                                      <p:cBhvr>
                                        <p:cTn id="183" dur="580">
                                          <p:stCondLst>
                                            <p:cond delay="0"/>
                                          </p:stCondLst>
                                        </p:cTn>
                                        <p:tgtEl>
                                          <p:spTgt spid="11"/>
                                        </p:tgtEl>
                                      </p:cBhvr>
                                    </p:animEffect>
                                    <p:anim calcmode="lin" valueType="num">
                                      <p:cBhvr>
                                        <p:cTn id="18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9" dur="26">
                                          <p:stCondLst>
                                            <p:cond delay="650"/>
                                          </p:stCondLst>
                                        </p:cTn>
                                        <p:tgtEl>
                                          <p:spTgt spid="11"/>
                                        </p:tgtEl>
                                      </p:cBhvr>
                                      <p:to x="100000" y="60000"/>
                                    </p:animScale>
                                    <p:animScale>
                                      <p:cBhvr>
                                        <p:cTn id="190" dur="166" decel="50000">
                                          <p:stCondLst>
                                            <p:cond delay="676"/>
                                          </p:stCondLst>
                                        </p:cTn>
                                        <p:tgtEl>
                                          <p:spTgt spid="11"/>
                                        </p:tgtEl>
                                      </p:cBhvr>
                                      <p:to x="100000" y="100000"/>
                                    </p:animScale>
                                    <p:animScale>
                                      <p:cBhvr>
                                        <p:cTn id="191" dur="26">
                                          <p:stCondLst>
                                            <p:cond delay="1312"/>
                                          </p:stCondLst>
                                        </p:cTn>
                                        <p:tgtEl>
                                          <p:spTgt spid="11"/>
                                        </p:tgtEl>
                                      </p:cBhvr>
                                      <p:to x="100000" y="80000"/>
                                    </p:animScale>
                                    <p:animScale>
                                      <p:cBhvr>
                                        <p:cTn id="192" dur="166" decel="50000">
                                          <p:stCondLst>
                                            <p:cond delay="1338"/>
                                          </p:stCondLst>
                                        </p:cTn>
                                        <p:tgtEl>
                                          <p:spTgt spid="11"/>
                                        </p:tgtEl>
                                      </p:cBhvr>
                                      <p:to x="100000" y="100000"/>
                                    </p:animScale>
                                    <p:animScale>
                                      <p:cBhvr>
                                        <p:cTn id="193" dur="26">
                                          <p:stCondLst>
                                            <p:cond delay="1642"/>
                                          </p:stCondLst>
                                        </p:cTn>
                                        <p:tgtEl>
                                          <p:spTgt spid="11"/>
                                        </p:tgtEl>
                                      </p:cBhvr>
                                      <p:to x="100000" y="90000"/>
                                    </p:animScale>
                                    <p:animScale>
                                      <p:cBhvr>
                                        <p:cTn id="194" dur="166" decel="50000">
                                          <p:stCondLst>
                                            <p:cond delay="1668"/>
                                          </p:stCondLst>
                                        </p:cTn>
                                        <p:tgtEl>
                                          <p:spTgt spid="11"/>
                                        </p:tgtEl>
                                      </p:cBhvr>
                                      <p:to x="100000" y="100000"/>
                                    </p:animScale>
                                    <p:animScale>
                                      <p:cBhvr>
                                        <p:cTn id="195" dur="26">
                                          <p:stCondLst>
                                            <p:cond delay="1808"/>
                                          </p:stCondLst>
                                        </p:cTn>
                                        <p:tgtEl>
                                          <p:spTgt spid="11"/>
                                        </p:tgtEl>
                                      </p:cBhvr>
                                      <p:to x="100000" y="95000"/>
                                    </p:animScale>
                                    <p:animScale>
                                      <p:cBhvr>
                                        <p:cTn id="196" dur="166" decel="50000">
                                          <p:stCondLst>
                                            <p:cond delay="1834"/>
                                          </p:stCondLst>
                                        </p:cTn>
                                        <p:tgtEl>
                                          <p:spTgt spid="11"/>
                                        </p:tgtEl>
                                      </p:cBhvr>
                                      <p:to x="100000" y="100000"/>
                                    </p:animScale>
                                  </p:childTnLst>
                                </p:cTn>
                              </p:par>
                            </p:childTnLst>
                          </p:cTn>
                        </p:par>
                        <p:par>
                          <p:cTn id="197" fill="hold">
                            <p:stCondLst>
                              <p:cond delay="2000"/>
                            </p:stCondLst>
                            <p:childTnLst>
                              <p:par>
                                <p:cTn id="198" presetID="32" presetClass="emph" presetSubtype="0" repeatCount="indefinite" fill="hold" nodeType="afterEffect">
                                  <p:stCondLst>
                                    <p:cond delay="0"/>
                                  </p:stCondLst>
                                  <p:childTnLst>
                                    <p:animRot by="120000">
                                      <p:cBhvr>
                                        <p:cTn id="199" dur="1" fill="hold">
                                          <p:stCondLst>
                                            <p:cond delay="0"/>
                                          </p:stCondLst>
                                        </p:cTn>
                                        <p:tgtEl>
                                          <p:spTgt spid="25"/>
                                        </p:tgtEl>
                                        <p:attrNameLst>
                                          <p:attrName>r</p:attrName>
                                        </p:attrNameLst>
                                      </p:cBhvr>
                                    </p:animRot>
                                    <p:animRot by="-240000">
                                      <p:cBhvr>
                                        <p:cTn id="200" dur="2" fill="hold">
                                          <p:stCondLst>
                                            <p:cond delay="98"/>
                                          </p:stCondLst>
                                        </p:cTn>
                                        <p:tgtEl>
                                          <p:spTgt spid="25"/>
                                        </p:tgtEl>
                                        <p:attrNameLst>
                                          <p:attrName>r</p:attrName>
                                        </p:attrNameLst>
                                      </p:cBhvr>
                                    </p:animRot>
                                    <p:animRot by="240000">
                                      <p:cBhvr>
                                        <p:cTn id="201" dur="2" fill="hold">
                                          <p:stCondLst>
                                            <p:cond delay="196"/>
                                          </p:stCondLst>
                                        </p:cTn>
                                        <p:tgtEl>
                                          <p:spTgt spid="25"/>
                                        </p:tgtEl>
                                        <p:attrNameLst>
                                          <p:attrName>r</p:attrName>
                                        </p:attrNameLst>
                                      </p:cBhvr>
                                    </p:animRot>
                                    <p:animRot by="-240000">
                                      <p:cBhvr>
                                        <p:cTn id="202" dur="2" fill="hold">
                                          <p:stCondLst>
                                            <p:cond delay="295"/>
                                          </p:stCondLst>
                                        </p:cTn>
                                        <p:tgtEl>
                                          <p:spTgt spid="25"/>
                                        </p:tgtEl>
                                        <p:attrNameLst>
                                          <p:attrName>r</p:attrName>
                                        </p:attrNameLst>
                                      </p:cBhvr>
                                    </p:animRot>
                                    <p:animRot by="120000">
                                      <p:cBhvr>
                                        <p:cTn id="203" dur="2" fill="hold">
                                          <p:stCondLst>
                                            <p:cond delay="499"/>
                                          </p:stCondLst>
                                        </p:cTn>
                                        <p:tgtEl>
                                          <p:spTgt spid="25"/>
                                        </p:tgtEl>
                                        <p:attrNameLst>
                                          <p:attrName>r</p:attrName>
                                        </p:attrNameLst>
                                      </p:cBhvr>
                                    </p:animRot>
                                  </p:childTnLst>
                                </p:cTn>
                              </p:par>
                              <p:par>
                                <p:cTn id="204" presetID="32" presetClass="emph" presetSubtype="0" repeatCount="indefinite" fill="hold" nodeType="withEffect">
                                  <p:stCondLst>
                                    <p:cond delay="0"/>
                                  </p:stCondLst>
                                  <p:childTnLst>
                                    <p:animRot by="120000">
                                      <p:cBhvr>
                                        <p:cTn id="205" dur="1" fill="hold">
                                          <p:stCondLst>
                                            <p:cond delay="0"/>
                                          </p:stCondLst>
                                        </p:cTn>
                                        <p:tgtEl>
                                          <p:spTgt spid="21"/>
                                        </p:tgtEl>
                                        <p:attrNameLst>
                                          <p:attrName>r</p:attrName>
                                        </p:attrNameLst>
                                      </p:cBhvr>
                                    </p:animRot>
                                    <p:animRot by="-240000">
                                      <p:cBhvr>
                                        <p:cTn id="206" dur="2" fill="hold">
                                          <p:stCondLst>
                                            <p:cond delay="98"/>
                                          </p:stCondLst>
                                        </p:cTn>
                                        <p:tgtEl>
                                          <p:spTgt spid="21"/>
                                        </p:tgtEl>
                                        <p:attrNameLst>
                                          <p:attrName>r</p:attrName>
                                        </p:attrNameLst>
                                      </p:cBhvr>
                                    </p:animRot>
                                    <p:animRot by="240000">
                                      <p:cBhvr>
                                        <p:cTn id="207" dur="2" fill="hold">
                                          <p:stCondLst>
                                            <p:cond delay="196"/>
                                          </p:stCondLst>
                                        </p:cTn>
                                        <p:tgtEl>
                                          <p:spTgt spid="21"/>
                                        </p:tgtEl>
                                        <p:attrNameLst>
                                          <p:attrName>r</p:attrName>
                                        </p:attrNameLst>
                                      </p:cBhvr>
                                    </p:animRot>
                                    <p:animRot by="-240000">
                                      <p:cBhvr>
                                        <p:cTn id="208" dur="2" fill="hold">
                                          <p:stCondLst>
                                            <p:cond delay="295"/>
                                          </p:stCondLst>
                                        </p:cTn>
                                        <p:tgtEl>
                                          <p:spTgt spid="21"/>
                                        </p:tgtEl>
                                        <p:attrNameLst>
                                          <p:attrName>r</p:attrName>
                                        </p:attrNameLst>
                                      </p:cBhvr>
                                    </p:animRot>
                                    <p:animRot by="120000">
                                      <p:cBhvr>
                                        <p:cTn id="209" dur="2" fill="hold">
                                          <p:stCondLst>
                                            <p:cond delay="499"/>
                                          </p:stCondLst>
                                        </p:cTn>
                                        <p:tgtEl>
                                          <p:spTgt spid="21"/>
                                        </p:tgtEl>
                                        <p:attrNameLst>
                                          <p:attrName>r</p:attrName>
                                        </p:attrNameLst>
                                      </p:cBhvr>
                                    </p:animRot>
                                  </p:childTnLst>
                                </p:cTn>
                              </p:par>
                              <p:par>
                                <p:cTn id="210" presetID="32" presetClass="emph" presetSubtype="0" repeatCount="indefinite" fill="hold" nodeType="withEffect">
                                  <p:stCondLst>
                                    <p:cond delay="0"/>
                                  </p:stCondLst>
                                  <p:childTnLst>
                                    <p:animRot by="120000">
                                      <p:cBhvr>
                                        <p:cTn id="211" dur="1" fill="hold">
                                          <p:stCondLst>
                                            <p:cond delay="0"/>
                                          </p:stCondLst>
                                        </p:cTn>
                                        <p:tgtEl>
                                          <p:spTgt spid="23"/>
                                        </p:tgtEl>
                                        <p:attrNameLst>
                                          <p:attrName>r</p:attrName>
                                        </p:attrNameLst>
                                      </p:cBhvr>
                                    </p:animRot>
                                    <p:animRot by="-240000">
                                      <p:cBhvr>
                                        <p:cTn id="212" dur="2" fill="hold">
                                          <p:stCondLst>
                                            <p:cond delay="98"/>
                                          </p:stCondLst>
                                        </p:cTn>
                                        <p:tgtEl>
                                          <p:spTgt spid="23"/>
                                        </p:tgtEl>
                                        <p:attrNameLst>
                                          <p:attrName>r</p:attrName>
                                        </p:attrNameLst>
                                      </p:cBhvr>
                                    </p:animRot>
                                    <p:animRot by="240000">
                                      <p:cBhvr>
                                        <p:cTn id="213" dur="2" fill="hold">
                                          <p:stCondLst>
                                            <p:cond delay="196"/>
                                          </p:stCondLst>
                                        </p:cTn>
                                        <p:tgtEl>
                                          <p:spTgt spid="23"/>
                                        </p:tgtEl>
                                        <p:attrNameLst>
                                          <p:attrName>r</p:attrName>
                                        </p:attrNameLst>
                                      </p:cBhvr>
                                    </p:animRot>
                                    <p:animRot by="-240000">
                                      <p:cBhvr>
                                        <p:cTn id="214" dur="2" fill="hold">
                                          <p:stCondLst>
                                            <p:cond delay="295"/>
                                          </p:stCondLst>
                                        </p:cTn>
                                        <p:tgtEl>
                                          <p:spTgt spid="23"/>
                                        </p:tgtEl>
                                        <p:attrNameLst>
                                          <p:attrName>r</p:attrName>
                                        </p:attrNameLst>
                                      </p:cBhvr>
                                    </p:animRot>
                                    <p:animRot by="120000">
                                      <p:cBhvr>
                                        <p:cTn id="215" dur="2" fill="hold">
                                          <p:stCondLst>
                                            <p:cond delay="499"/>
                                          </p:stCondLst>
                                        </p:cTn>
                                        <p:tgtEl>
                                          <p:spTgt spid="23"/>
                                        </p:tgtEl>
                                        <p:attrNameLst>
                                          <p:attrName>r</p:attrName>
                                        </p:attrNameLst>
                                      </p:cBhvr>
                                    </p:animRot>
                                  </p:childTnLst>
                                </p:cTn>
                              </p:par>
                              <p:par>
                                <p:cTn id="216" presetID="32" presetClass="emph" presetSubtype="0" repeatCount="indefinite" fill="hold" nodeType="withEffect">
                                  <p:stCondLst>
                                    <p:cond delay="0"/>
                                  </p:stCondLst>
                                  <p:childTnLst>
                                    <p:animRot by="120000">
                                      <p:cBhvr>
                                        <p:cTn id="217" dur="1" fill="hold">
                                          <p:stCondLst>
                                            <p:cond delay="0"/>
                                          </p:stCondLst>
                                        </p:cTn>
                                        <p:tgtEl>
                                          <p:spTgt spid="19"/>
                                        </p:tgtEl>
                                        <p:attrNameLst>
                                          <p:attrName>r</p:attrName>
                                        </p:attrNameLst>
                                      </p:cBhvr>
                                    </p:animRot>
                                    <p:animRot by="-240000">
                                      <p:cBhvr>
                                        <p:cTn id="218" dur="2" fill="hold">
                                          <p:stCondLst>
                                            <p:cond delay="98"/>
                                          </p:stCondLst>
                                        </p:cTn>
                                        <p:tgtEl>
                                          <p:spTgt spid="19"/>
                                        </p:tgtEl>
                                        <p:attrNameLst>
                                          <p:attrName>r</p:attrName>
                                        </p:attrNameLst>
                                      </p:cBhvr>
                                    </p:animRot>
                                    <p:animRot by="240000">
                                      <p:cBhvr>
                                        <p:cTn id="219" dur="2" fill="hold">
                                          <p:stCondLst>
                                            <p:cond delay="196"/>
                                          </p:stCondLst>
                                        </p:cTn>
                                        <p:tgtEl>
                                          <p:spTgt spid="19"/>
                                        </p:tgtEl>
                                        <p:attrNameLst>
                                          <p:attrName>r</p:attrName>
                                        </p:attrNameLst>
                                      </p:cBhvr>
                                    </p:animRot>
                                    <p:animRot by="-240000">
                                      <p:cBhvr>
                                        <p:cTn id="220" dur="2" fill="hold">
                                          <p:stCondLst>
                                            <p:cond delay="295"/>
                                          </p:stCondLst>
                                        </p:cTn>
                                        <p:tgtEl>
                                          <p:spTgt spid="19"/>
                                        </p:tgtEl>
                                        <p:attrNameLst>
                                          <p:attrName>r</p:attrName>
                                        </p:attrNameLst>
                                      </p:cBhvr>
                                    </p:animRot>
                                    <p:animRot by="120000">
                                      <p:cBhvr>
                                        <p:cTn id="221" dur="2" fill="hold">
                                          <p:stCondLst>
                                            <p:cond delay="499"/>
                                          </p:stCondLst>
                                        </p:cTn>
                                        <p:tgtEl>
                                          <p:spTgt spid="19"/>
                                        </p:tgtEl>
                                        <p:attrNameLst>
                                          <p:attrName>r</p:attrName>
                                        </p:attrNameLst>
                                      </p:cBhvr>
                                    </p:animRot>
                                  </p:childTnLst>
                                </p:cTn>
                              </p:par>
                              <p:par>
                                <p:cTn id="222" presetID="32" presetClass="emph" presetSubtype="0" repeatCount="indefinite" fill="hold" nodeType="withEffect">
                                  <p:stCondLst>
                                    <p:cond delay="0"/>
                                  </p:stCondLst>
                                  <p:childTnLst>
                                    <p:animRot by="120000">
                                      <p:cBhvr>
                                        <p:cTn id="223" dur="1" fill="hold">
                                          <p:stCondLst>
                                            <p:cond delay="0"/>
                                          </p:stCondLst>
                                        </p:cTn>
                                        <p:tgtEl>
                                          <p:spTgt spid="9"/>
                                        </p:tgtEl>
                                        <p:attrNameLst>
                                          <p:attrName>r</p:attrName>
                                        </p:attrNameLst>
                                      </p:cBhvr>
                                    </p:animRot>
                                    <p:animRot by="-240000">
                                      <p:cBhvr>
                                        <p:cTn id="224" dur="2" fill="hold">
                                          <p:stCondLst>
                                            <p:cond delay="98"/>
                                          </p:stCondLst>
                                        </p:cTn>
                                        <p:tgtEl>
                                          <p:spTgt spid="9"/>
                                        </p:tgtEl>
                                        <p:attrNameLst>
                                          <p:attrName>r</p:attrName>
                                        </p:attrNameLst>
                                      </p:cBhvr>
                                    </p:animRot>
                                    <p:animRot by="240000">
                                      <p:cBhvr>
                                        <p:cTn id="225" dur="2" fill="hold">
                                          <p:stCondLst>
                                            <p:cond delay="196"/>
                                          </p:stCondLst>
                                        </p:cTn>
                                        <p:tgtEl>
                                          <p:spTgt spid="9"/>
                                        </p:tgtEl>
                                        <p:attrNameLst>
                                          <p:attrName>r</p:attrName>
                                        </p:attrNameLst>
                                      </p:cBhvr>
                                    </p:animRot>
                                    <p:animRot by="-240000">
                                      <p:cBhvr>
                                        <p:cTn id="226" dur="2" fill="hold">
                                          <p:stCondLst>
                                            <p:cond delay="295"/>
                                          </p:stCondLst>
                                        </p:cTn>
                                        <p:tgtEl>
                                          <p:spTgt spid="9"/>
                                        </p:tgtEl>
                                        <p:attrNameLst>
                                          <p:attrName>r</p:attrName>
                                        </p:attrNameLst>
                                      </p:cBhvr>
                                    </p:animRot>
                                    <p:animRot by="120000">
                                      <p:cBhvr>
                                        <p:cTn id="227" dur="2" fill="hold">
                                          <p:stCondLst>
                                            <p:cond delay="499"/>
                                          </p:stCondLst>
                                        </p:cTn>
                                        <p:tgtEl>
                                          <p:spTgt spid="9"/>
                                        </p:tgtEl>
                                        <p:attrNameLst>
                                          <p:attrName>r</p:attrName>
                                        </p:attrNameLst>
                                      </p:cBhvr>
                                    </p:animRot>
                                  </p:childTnLst>
                                </p:cTn>
                              </p:par>
                              <p:par>
                                <p:cTn id="228" presetID="32" presetClass="emph" presetSubtype="0" repeatCount="indefinite" fill="hold" nodeType="withEffect">
                                  <p:stCondLst>
                                    <p:cond delay="0"/>
                                  </p:stCondLst>
                                  <p:childTnLst>
                                    <p:animRot by="120000">
                                      <p:cBhvr>
                                        <p:cTn id="229" dur="1" fill="hold">
                                          <p:stCondLst>
                                            <p:cond delay="0"/>
                                          </p:stCondLst>
                                        </p:cTn>
                                        <p:tgtEl>
                                          <p:spTgt spid="29"/>
                                        </p:tgtEl>
                                        <p:attrNameLst>
                                          <p:attrName>r</p:attrName>
                                        </p:attrNameLst>
                                      </p:cBhvr>
                                    </p:animRot>
                                    <p:animRot by="-240000">
                                      <p:cBhvr>
                                        <p:cTn id="230" dur="2" fill="hold">
                                          <p:stCondLst>
                                            <p:cond delay="98"/>
                                          </p:stCondLst>
                                        </p:cTn>
                                        <p:tgtEl>
                                          <p:spTgt spid="29"/>
                                        </p:tgtEl>
                                        <p:attrNameLst>
                                          <p:attrName>r</p:attrName>
                                        </p:attrNameLst>
                                      </p:cBhvr>
                                    </p:animRot>
                                    <p:animRot by="240000">
                                      <p:cBhvr>
                                        <p:cTn id="231" dur="2" fill="hold">
                                          <p:stCondLst>
                                            <p:cond delay="196"/>
                                          </p:stCondLst>
                                        </p:cTn>
                                        <p:tgtEl>
                                          <p:spTgt spid="29"/>
                                        </p:tgtEl>
                                        <p:attrNameLst>
                                          <p:attrName>r</p:attrName>
                                        </p:attrNameLst>
                                      </p:cBhvr>
                                    </p:animRot>
                                    <p:animRot by="-240000">
                                      <p:cBhvr>
                                        <p:cTn id="232" dur="2" fill="hold">
                                          <p:stCondLst>
                                            <p:cond delay="295"/>
                                          </p:stCondLst>
                                        </p:cTn>
                                        <p:tgtEl>
                                          <p:spTgt spid="29"/>
                                        </p:tgtEl>
                                        <p:attrNameLst>
                                          <p:attrName>r</p:attrName>
                                        </p:attrNameLst>
                                      </p:cBhvr>
                                    </p:animRot>
                                    <p:animRot by="120000">
                                      <p:cBhvr>
                                        <p:cTn id="233" dur="2" fill="hold">
                                          <p:stCondLst>
                                            <p:cond delay="499"/>
                                          </p:stCondLst>
                                        </p:cTn>
                                        <p:tgtEl>
                                          <p:spTgt spid="29"/>
                                        </p:tgtEl>
                                        <p:attrNameLst>
                                          <p:attrName>r</p:attrName>
                                        </p:attrNameLst>
                                      </p:cBhvr>
                                    </p:animRot>
                                  </p:childTnLst>
                                </p:cTn>
                              </p:par>
                              <p:par>
                                <p:cTn id="234" presetID="32" presetClass="emph" presetSubtype="0" repeatCount="indefinite" fill="hold" nodeType="withEffect">
                                  <p:stCondLst>
                                    <p:cond delay="0"/>
                                  </p:stCondLst>
                                  <p:childTnLst>
                                    <p:animRot by="120000">
                                      <p:cBhvr>
                                        <p:cTn id="235" dur="1" fill="hold">
                                          <p:stCondLst>
                                            <p:cond delay="0"/>
                                          </p:stCondLst>
                                        </p:cTn>
                                        <p:tgtEl>
                                          <p:spTgt spid="7"/>
                                        </p:tgtEl>
                                        <p:attrNameLst>
                                          <p:attrName>r</p:attrName>
                                        </p:attrNameLst>
                                      </p:cBhvr>
                                    </p:animRot>
                                    <p:animRot by="-240000">
                                      <p:cBhvr>
                                        <p:cTn id="236" dur="2" fill="hold">
                                          <p:stCondLst>
                                            <p:cond delay="98"/>
                                          </p:stCondLst>
                                        </p:cTn>
                                        <p:tgtEl>
                                          <p:spTgt spid="7"/>
                                        </p:tgtEl>
                                        <p:attrNameLst>
                                          <p:attrName>r</p:attrName>
                                        </p:attrNameLst>
                                      </p:cBhvr>
                                    </p:animRot>
                                    <p:animRot by="240000">
                                      <p:cBhvr>
                                        <p:cTn id="237" dur="2" fill="hold">
                                          <p:stCondLst>
                                            <p:cond delay="196"/>
                                          </p:stCondLst>
                                        </p:cTn>
                                        <p:tgtEl>
                                          <p:spTgt spid="7"/>
                                        </p:tgtEl>
                                        <p:attrNameLst>
                                          <p:attrName>r</p:attrName>
                                        </p:attrNameLst>
                                      </p:cBhvr>
                                    </p:animRot>
                                    <p:animRot by="-240000">
                                      <p:cBhvr>
                                        <p:cTn id="238" dur="2" fill="hold">
                                          <p:stCondLst>
                                            <p:cond delay="295"/>
                                          </p:stCondLst>
                                        </p:cTn>
                                        <p:tgtEl>
                                          <p:spTgt spid="7"/>
                                        </p:tgtEl>
                                        <p:attrNameLst>
                                          <p:attrName>r</p:attrName>
                                        </p:attrNameLst>
                                      </p:cBhvr>
                                    </p:animRot>
                                    <p:animRot by="120000">
                                      <p:cBhvr>
                                        <p:cTn id="239" dur="2" fill="hold">
                                          <p:stCondLst>
                                            <p:cond delay="499"/>
                                          </p:stCondLst>
                                        </p:cTn>
                                        <p:tgtEl>
                                          <p:spTgt spid="7"/>
                                        </p:tgtEl>
                                        <p:attrNameLst>
                                          <p:attrName>r</p:attrName>
                                        </p:attrNameLst>
                                      </p:cBhvr>
                                    </p:animRot>
                                  </p:childTnLst>
                                </p:cTn>
                              </p:par>
                              <p:par>
                                <p:cTn id="240" presetID="32" presetClass="emph" presetSubtype="0" repeatCount="indefinite" fill="hold" nodeType="withEffect">
                                  <p:stCondLst>
                                    <p:cond delay="0"/>
                                  </p:stCondLst>
                                  <p:childTnLst>
                                    <p:animRot by="120000">
                                      <p:cBhvr>
                                        <p:cTn id="241" dur="1" fill="hold">
                                          <p:stCondLst>
                                            <p:cond delay="0"/>
                                          </p:stCondLst>
                                        </p:cTn>
                                        <p:tgtEl>
                                          <p:spTgt spid="13"/>
                                        </p:tgtEl>
                                        <p:attrNameLst>
                                          <p:attrName>r</p:attrName>
                                        </p:attrNameLst>
                                      </p:cBhvr>
                                    </p:animRot>
                                    <p:animRot by="-240000">
                                      <p:cBhvr>
                                        <p:cTn id="242" dur="2" fill="hold">
                                          <p:stCondLst>
                                            <p:cond delay="98"/>
                                          </p:stCondLst>
                                        </p:cTn>
                                        <p:tgtEl>
                                          <p:spTgt spid="13"/>
                                        </p:tgtEl>
                                        <p:attrNameLst>
                                          <p:attrName>r</p:attrName>
                                        </p:attrNameLst>
                                      </p:cBhvr>
                                    </p:animRot>
                                    <p:animRot by="240000">
                                      <p:cBhvr>
                                        <p:cTn id="243" dur="2" fill="hold">
                                          <p:stCondLst>
                                            <p:cond delay="196"/>
                                          </p:stCondLst>
                                        </p:cTn>
                                        <p:tgtEl>
                                          <p:spTgt spid="13"/>
                                        </p:tgtEl>
                                        <p:attrNameLst>
                                          <p:attrName>r</p:attrName>
                                        </p:attrNameLst>
                                      </p:cBhvr>
                                    </p:animRot>
                                    <p:animRot by="-240000">
                                      <p:cBhvr>
                                        <p:cTn id="244" dur="2" fill="hold">
                                          <p:stCondLst>
                                            <p:cond delay="295"/>
                                          </p:stCondLst>
                                        </p:cTn>
                                        <p:tgtEl>
                                          <p:spTgt spid="13"/>
                                        </p:tgtEl>
                                        <p:attrNameLst>
                                          <p:attrName>r</p:attrName>
                                        </p:attrNameLst>
                                      </p:cBhvr>
                                    </p:animRot>
                                    <p:animRot by="120000">
                                      <p:cBhvr>
                                        <p:cTn id="245" dur="2" fill="hold">
                                          <p:stCondLst>
                                            <p:cond delay="499"/>
                                          </p:stCondLst>
                                        </p:cTn>
                                        <p:tgtEl>
                                          <p:spTgt spid="13"/>
                                        </p:tgtEl>
                                        <p:attrNameLst>
                                          <p:attrName>r</p:attrName>
                                        </p:attrNameLst>
                                      </p:cBhvr>
                                    </p:animRot>
                                  </p:childTnLst>
                                </p:cTn>
                              </p:par>
                              <p:par>
                                <p:cTn id="246" presetID="32" presetClass="emph" presetSubtype="0" repeatCount="indefinite" fill="hold" nodeType="withEffect">
                                  <p:stCondLst>
                                    <p:cond delay="0"/>
                                  </p:stCondLst>
                                  <p:childTnLst>
                                    <p:animRot by="120000">
                                      <p:cBhvr>
                                        <p:cTn id="247" dur="1" fill="hold">
                                          <p:stCondLst>
                                            <p:cond delay="0"/>
                                          </p:stCondLst>
                                        </p:cTn>
                                        <p:tgtEl>
                                          <p:spTgt spid="15"/>
                                        </p:tgtEl>
                                        <p:attrNameLst>
                                          <p:attrName>r</p:attrName>
                                        </p:attrNameLst>
                                      </p:cBhvr>
                                    </p:animRot>
                                    <p:animRot by="-240000">
                                      <p:cBhvr>
                                        <p:cTn id="248" dur="2" fill="hold">
                                          <p:stCondLst>
                                            <p:cond delay="98"/>
                                          </p:stCondLst>
                                        </p:cTn>
                                        <p:tgtEl>
                                          <p:spTgt spid="15"/>
                                        </p:tgtEl>
                                        <p:attrNameLst>
                                          <p:attrName>r</p:attrName>
                                        </p:attrNameLst>
                                      </p:cBhvr>
                                    </p:animRot>
                                    <p:animRot by="240000">
                                      <p:cBhvr>
                                        <p:cTn id="249" dur="2" fill="hold">
                                          <p:stCondLst>
                                            <p:cond delay="196"/>
                                          </p:stCondLst>
                                        </p:cTn>
                                        <p:tgtEl>
                                          <p:spTgt spid="15"/>
                                        </p:tgtEl>
                                        <p:attrNameLst>
                                          <p:attrName>r</p:attrName>
                                        </p:attrNameLst>
                                      </p:cBhvr>
                                    </p:animRot>
                                    <p:animRot by="-240000">
                                      <p:cBhvr>
                                        <p:cTn id="250" dur="2" fill="hold">
                                          <p:stCondLst>
                                            <p:cond delay="295"/>
                                          </p:stCondLst>
                                        </p:cTn>
                                        <p:tgtEl>
                                          <p:spTgt spid="15"/>
                                        </p:tgtEl>
                                        <p:attrNameLst>
                                          <p:attrName>r</p:attrName>
                                        </p:attrNameLst>
                                      </p:cBhvr>
                                    </p:animRot>
                                    <p:animRot by="120000">
                                      <p:cBhvr>
                                        <p:cTn id="251" dur="2" fill="hold">
                                          <p:stCondLst>
                                            <p:cond delay="499"/>
                                          </p:stCondLst>
                                        </p:cTn>
                                        <p:tgtEl>
                                          <p:spTgt spid="15"/>
                                        </p:tgtEl>
                                        <p:attrNameLst>
                                          <p:attrName>r</p:attrName>
                                        </p:attrNameLst>
                                      </p:cBhvr>
                                    </p:animRot>
                                  </p:childTnLst>
                                </p:cTn>
                              </p:par>
                              <p:par>
                                <p:cTn id="252" presetID="32" presetClass="emph" presetSubtype="0" repeatCount="indefinite" fill="hold" nodeType="withEffect">
                                  <p:stCondLst>
                                    <p:cond delay="0"/>
                                  </p:stCondLst>
                                  <p:childTnLst>
                                    <p:animRot by="120000">
                                      <p:cBhvr>
                                        <p:cTn id="253" dur="1" fill="hold">
                                          <p:stCondLst>
                                            <p:cond delay="0"/>
                                          </p:stCondLst>
                                        </p:cTn>
                                        <p:tgtEl>
                                          <p:spTgt spid="5"/>
                                        </p:tgtEl>
                                        <p:attrNameLst>
                                          <p:attrName>r</p:attrName>
                                        </p:attrNameLst>
                                      </p:cBhvr>
                                    </p:animRot>
                                    <p:animRot by="-240000">
                                      <p:cBhvr>
                                        <p:cTn id="254" dur="2" fill="hold">
                                          <p:stCondLst>
                                            <p:cond delay="98"/>
                                          </p:stCondLst>
                                        </p:cTn>
                                        <p:tgtEl>
                                          <p:spTgt spid="5"/>
                                        </p:tgtEl>
                                        <p:attrNameLst>
                                          <p:attrName>r</p:attrName>
                                        </p:attrNameLst>
                                      </p:cBhvr>
                                    </p:animRot>
                                    <p:animRot by="240000">
                                      <p:cBhvr>
                                        <p:cTn id="255" dur="2" fill="hold">
                                          <p:stCondLst>
                                            <p:cond delay="196"/>
                                          </p:stCondLst>
                                        </p:cTn>
                                        <p:tgtEl>
                                          <p:spTgt spid="5"/>
                                        </p:tgtEl>
                                        <p:attrNameLst>
                                          <p:attrName>r</p:attrName>
                                        </p:attrNameLst>
                                      </p:cBhvr>
                                    </p:animRot>
                                    <p:animRot by="-240000">
                                      <p:cBhvr>
                                        <p:cTn id="256" dur="2" fill="hold">
                                          <p:stCondLst>
                                            <p:cond delay="295"/>
                                          </p:stCondLst>
                                        </p:cTn>
                                        <p:tgtEl>
                                          <p:spTgt spid="5"/>
                                        </p:tgtEl>
                                        <p:attrNameLst>
                                          <p:attrName>r</p:attrName>
                                        </p:attrNameLst>
                                      </p:cBhvr>
                                    </p:animRot>
                                    <p:animRot by="120000">
                                      <p:cBhvr>
                                        <p:cTn id="257" dur="2" fill="hold">
                                          <p:stCondLst>
                                            <p:cond delay="499"/>
                                          </p:stCondLst>
                                        </p:cTn>
                                        <p:tgtEl>
                                          <p:spTgt spid="5"/>
                                        </p:tgtEl>
                                        <p:attrNameLst>
                                          <p:attrName>r</p:attrName>
                                        </p:attrNameLst>
                                      </p:cBhvr>
                                    </p:animRot>
                                  </p:childTnLst>
                                </p:cTn>
                              </p:par>
                              <p:par>
                                <p:cTn id="258" presetID="32" presetClass="emph" presetSubtype="0" repeatCount="indefinite" fill="hold" nodeType="withEffect">
                                  <p:stCondLst>
                                    <p:cond delay="0"/>
                                  </p:stCondLst>
                                  <p:childTnLst>
                                    <p:animRot by="120000">
                                      <p:cBhvr>
                                        <p:cTn id="259" dur="1" fill="hold">
                                          <p:stCondLst>
                                            <p:cond delay="0"/>
                                          </p:stCondLst>
                                        </p:cTn>
                                        <p:tgtEl>
                                          <p:spTgt spid="17"/>
                                        </p:tgtEl>
                                        <p:attrNameLst>
                                          <p:attrName>r</p:attrName>
                                        </p:attrNameLst>
                                      </p:cBhvr>
                                    </p:animRot>
                                    <p:animRot by="-240000">
                                      <p:cBhvr>
                                        <p:cTn id="260" dur="2" fill="hold">
                                          <p:stCondLst>
                                            <p:cond delay="98"/>
                                          </p:stCondLst>
                                        </p:cTn>
                                        <p:tgtEl>
                                          <p:spTgt spid="17"/>
                                        </p:tgtEl>
                                        <p:attrNameLst>
                                          <p:attrName>r</p:attrName>
                                        </p:attrNameLst>
                                      </p:cBhvr>
                                    </p:animRot>
                                    <p:animRot by="240000">
                                      <p:cBhvr>
                                        <p:cTn id="261" dur="2" fill="hold">
                                          <p:stCondLst>
                                            <p:cond delay="196"/>
                                          </p:stCondLst>
                                        </p:cTn>
                                        <p:tgtEl>
                                          <p:spTgt spid="17"/>
                                        </p:tgtEl>
                                        <p:attrNameLst>
                                          <p:attrName>r</p:attrName>
                                        </p:attrNameLst>
                                      </p:cBhvr>
                                    </p:animRot>
                                    <p:animRot by="-240000">
                                      <p:cBhvr>
                                        <p:cTn id="262" dur="2" fill="hold">
                                          <p:stCondLst>
                                            <p:cond delay="295"/>
                                          </p:stCondLst>
                                        </p:cTn>
                                        <p:tgtEl>
                                          <p:spTgt spid="17"/>
                                        </p:tgtEl>
                                        <p:attrNameLst>
                                          <p:attrName>r</p:attrName>
                                        </p:attrNameLst>
                                      </p:cBhvr>
                                    </p:animRot>
                                    <p:animRot by="120000">
                                      <p:cBhvr>
                                        <p:cTn id="263" dur="2" fill="hold">
                                          <p:stCondLst>
                                            <p:cond delay="499"/>
                                          </p:stCondLst>
                                        </p:cTn>
                                        <p:tgtEl>
                                          <p:spTgt spid="17"/>
                                        </p:tgtEl>
                                        <p:attrNameLst>
                                          <p:attrName>r</p:attrName>
                                        </p:attrNameLst>
                                      </p:cBhvr>
                                    </p:animRot>
                                  </p:childTnLst>
                                </p:cTn>
                              </p:par>
                              <p:par>
                                <p:cTn id="264" presetID="32" presetClass="emph" presetSubtype="0" repeatCount="indefinite" fill="hold" nodeType="withEffect">
                                  <p:stCondLst>
                                    <p:cond delay="0"/>
                                  </p:stCondLst>
                                  <p:childTnLst>
                                    <p:animRot by="120000">
                                      <p:cBhvr>
                                        <p:cTn id="265" dur="1" fill="hold">
                                          <p:stCondLst>
                                            <p:cond delay="0"/>
                                          </p:stCondLst>
                                        </p:cTn>
                                        <p:tgtEl>
                                          <p:spTgt spid="11"/>
                                        </p:tgtEl>
                                        <p:attrNameLst>
                                          <p:attrName>r</p:attrName>
                                        </p:attrNameLst>
                                      </p:cBhvr>
                                    </p:animRot>
                                    <p:animRot by="-240000">
                                      <p:cBhvr>
                                        <p:cTn id="266" dur="2" fill="hold">
                                          <p:stCondLst>
                                            <p:cond delay="98"/>
                                          </p:stCondLst>
                                        </p:cTn>
                                        <p:tgtEl>
                                          <p:spTgt spid="11"/>
                                        </p:tgtEl>
                                        <p:attrNameLst>
                                          <p:attrName>r</p:attrName>
                                        </p:attrNameLst>
                                      </p:cBhvr>
                                    </p:animRot>
                                    <p:animRot by="240000">
                                      <p:cBhvr>
                                        <p:cTn id="267" dur="2" fill="hold">
                                          <p:stCondLst>
                                            <p:cond delay="196"/>
                                          </p:stCondLst>
                                        </p:cTn>
                                        <p:tgtEl>
                                          <p:spTgt spid="11"/>
                                        </p:tgtEl>
                                        <p:attrNameLst>
                                          <p:attrName>r</p:attrName>
                                        </p:attrNameLst>
                                      </p:cBhvr>
                                    </p:animRot>
                                    <p:animRot by="-240000">
                                      <p:cBhvr>
                                        <p:cTn id="268" dur="2" fill="hold">
                                          <p:stCondLst>
                                            <p:cond delay="295"/>
                                          </p:stCondLst>
                                        </p:cTn>
                                        <p:tgtEl>
                                          <p:spTgt spid="11"/>
                                        </p:tgtEl>
                                        <p:attrNameLst>
                                          <p:attrName>r</p:attrName>
                                        </p:attrNameLst>
                                      </p:cBhvr>
                                    </p:animRot>
                                    <p:animRot by="120000">
                                      <p:cBhvr>
                                        <p:cTn id="269" dur="2" fill="hold">
                                          <p:stCondLst>
                                            <p:cond delay="499"/>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164" y="2159331"/>
            <a:ext cx="2812935" cy="375058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Problem Statement</a:t>
            </a:r>
          </a:p>
        </p:txBody>
      </p:sp>
      <p:sp>
        <p:nvSpPr>
          <p:cNvPr id="3" name="Content Placeholder 2"/>
          <p:cNvSpPr>
            <a:spLocks noGrp="1"/>
          </p:cNvSpPr>
          <p:nvPr>
            <p:ph idx="1"/>
          </p:nvPr>
        </p:nvSpPr>
        <p:spPr>
          <a:xfrm>
            <a:off x="677334" y="2160589"/>
            <a:ext cx="3957349" cy="3749323"/>
          </a:xfrm>
        </p:spPr>
        <p:txBody>
          <a:bodyPr>
            <a:normAutofit/>
          </a:bodyPr>
          <a:lstStyle/>
          <a:p>
            <a:r>
              <a:rPr lang="en-US" sz="3200" dirty="0"/>
              <a:t>Food waste can be prevented with thorough </a:t>
            </a:r>
            <a:r>
              <a:rPr lang="en-US" sz="3200" dirty="0">
                <a:solidFill>
                  <a:schemeClr val="accent2"/>
                </a:solidFill>
              </a:rPr>
              <a:t>planning</a:t>
            </a:r>
            <a:r>
              <a:rPr lang="en-US" sz="3200" dirty="0"/>
              <a:t> and </a:t>
            </a:r>
            <a:r>
              <a:rPr lang="en-US" sz="3200" dirty="0">
                <a:solidFill>
                  <a:schemeClr val="accent2"/>
                </a:solidFill>
              </a:rPr>
              <a:t>tracking</a:t>
            </a:r>
            <a:r>
              <a:rPr lang="en-US" sz="3200" dirty="0"/>
              <a:t>.</a:t>
            </a:r>
            <a:br>
              <a:rPr lang="en-US" sz="3200" dirty="0"/>
            </a:br>
            <a:endParaRPr lang="en-CA" sz="3200" dirty="0"/>
          </a:p>
          <a:p>
            <a:endParaRPr lang="en-CA" dirty="0"/>
          </a:p>
        </p:txBody>
      </p:sp>
    </p:spTree>
    <p:extLst>
      <p:ext uri="{BB962C8B-B14F-4D97-AF65-F5344CB8AC3E}">
        <p14:creationId xmlns:p14="http://schemas.microsoft.com/office/powerpoint/2010/main" val="208408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a:t>Project Goals &amp; Objective</a:t>
            </a:r>
            <a:br>
              <a:rPr lang="en-CA"/>
            </a:br>
            <a:endParaRPr lang="en-CA" dirty="0"/>
          </a:p>
        </p:txBody>
      </p:sp>
      <p:sp>
        <p:nvSpPr>
          <p:cNvPr id="3" name="Content Placeholder 2"/>
          <p:cNvSpPr>
            <a:spLocks noGrp="1"/>
          </p:cNvSpPr>
          <p:nvPr>
            <p:ph idx="1"/>
          </p:nvPr>
        </p:nvSpPr>
        <p:spPr>
          <a:xfrm>
            <a:off x="4860323" y="2160589"/>
            <a:ext cx="4410676" cy="3768573"/>
          </a:xfrm>
        </p:spPr>
        <p:txBody>
          <a:bodyPr>
            <a:normAutofit/>
          </a:bodyPr>
          <a:lstStyle/>
          <a:p>
            <a:r>
              <a:rPr lang="en-US" sz="2000" dirty="0"/>
              <a:t>Grocery buddy is an app that will enable consumers to:</a:t>
            </a:r>
          </a:p>
          <a:p>
            <a:pPr lvl="1"/>
            <a:r>
              <a:rPr lang="en-US" sz="2000" dirty="0">
                <a:solidFill>
                  <a:schemeClr val="accent2"/>
                </a:solidFill>
              </a:rPr>
              <a:t>Plan</a:t>
            </a:r>
            <a:r>
              <a:rPr lang="en-US" sz="2000" dirty="0"/>
              <a:t> their grocery lists and </a:t>
            </a:r>
            <a:r>
              <a:rPr lang="en-US" sz="2000" dirty="0">
                <a:solidFill>
                  <a:schemeClr val="accent2"/>
                </a:solidFill>
              </a:rPr>
              <a:t>track</a:t>
            </a:r>
            <a:r>
              <a:rPr lang="en-US" sz="2000" dirty="0"/>
              <a:t> the expiration dates of perishable food items</a:t>
            </a:r>
          </a:p>
          <a:p>
            <a:pPr lvl="1"/>
            <a:r>
              <a:rPr lang="en-US" sz="2000" dirty="0"/>
              <a:t>Users will be able to make the most out of their food purchases.</a:t>
            </a:r>
            <a:endParaRPr lang="en-CA" sz="2000" dirty="0"/>
          </a:p>
          <a:p>
            <a:endParaRPr lang="en-CA" dirty="0"/>
          </a:p>
        </p:txBody>
      </p:sp>
    </p:spTree>
    <p:extLst>
      <p:ext uri="{BB962C8B-B14F-4D97-AF65-F5344CB8AC3E}">
        <p14:creationId xmlns:p14="http://schemas.microsoft.com/office/powerpoint/2010/main" val="222074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1" y="2159000"/>
            <a:ext cx="2777088" cy="370278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Gather Requirements</a:t>
            </a:r>
          </a:p>
        </p:txBody>
      </p:sp>
      <p:sp>
        <p:nvSpPr>
          <p:cNvPr id="3" name="Content Placeholder 2"/>
          <p:cNvSpPr>
            <a:spLocks noGrp="1"/>
          </p:cNvSpPr>
          <p:nvPr>
            <p:ph idx="1"/>
          </p:nvPr>
        </p:nvSpPr>
        <p:spPr>
          <a:xfrm>
            <a:off x="677334" y="2160590"/>
            <a:ext cx="5220430" cy="3701270"/>
          </a:xfrm>
        </p:spPr>
        <p:txBody>
          <a:bodyPr>
            <a:normAutofit/>
          </a:bodyPr>
          <a:lstStyle/>
          <a:p>
            <a:pPr lvl="0"/>
            <a:r>
              <a:rPr lang="en-US" dirty="0"/>
              <a:t>Intuitively input and manage grocery lists (add, rename, copy, delete).</a:t>
            </a:r>
            <a:endParaRPr lang="en-CA" dirty="0"/>
          </a:p>
          <a:p>
            <a:pPr lvl="0"/>
            <a:r>
              <a:rPr lang="en-US" dirty="0"/>
              <a:t>Automatically transfer items checked off grocery lists into a “fridge” list.</a:t>
            </a:r>
            <a:endParaRPr lang="en-CA" dirty="0"/>
          </a:p>
          <a:p>
            <a:pPr lvl="0"/>
            <a:r>
              <a:rPr lang="en-US" dirty="0"/>
              <a:t>Fetch and track expiration information from database.</a:t>
            </a:r>
            <a:endParaRPr lang="en-CA" dirty="0"/>
          </a:p>
          <a:p>
            <a:pPr lvl="0"/>
            <a:r>
              <a:rPr lang="en-US" dirty="0"/>
              <a:t>Send customizable push notifications to inform users when their food is about to go bad.</a:t>
            </a:r>
            <a:endParaRPr lang="en-CA" dirty="0"/>
          </a:p>
          <a:p>
            <a:endParaRPr lang="en-CA" dirty="0"/>
          </a:p>
        </p:txBody>
      </p:sp>
    </p:spTree>
    <p:extLst>
      <p:ext uri="{BB962C8B-B14F-4D97-AF65-F5344CB8AC3E}">
        <p14:creationId xmlns:p14="http://schemas.microsoft.com/office/powerpoint/2010/main" val="183882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Deliverables</a:t>
            </a:r>
            <a:br>
              <a:rPr lang="en-CA" dirty="0"/>
            </a:br>
            <a:endParaRPr lang="en-CA" dirty="0"/>
          </a:p>
        </p:txBody>
      </p:sp>
      <p:sp>
        <p:nvSpPr>
          <p:cNvPr id="3" name="Content Placeholder 2"/>
          <p:cNvSpPr>
            <a:spLocks noGrp="1"/>
          </p:cNvSpPr>
          <p:nvPr>
            <p:ph idx="1"/>
          </p:nvPr>
        </p:nvSpPr>
        <p:spPr>
          <a:xfrm>
            <a:off x="4860323" y="2160589"/>
            <a:ext cx="4410676" cy="3768573"/>
          </a:xfrm>
        </p:spPr>
        <p:txBody>
          <a:bodyPr>
            <a:normAutofit lnSpcReduction="10000"/>
          </a:bodyPr>
          <a:lstStyle/>
          <a:p>
            <a:pPr lvl="0"/>
            <a:r>
              <a:rPr lang="en-US" sz="2400" dirty="0"/>
              <a:t>Sprint #1: Working UI for entering data.</a:t>
            </a:r>
          </a:p>
          <a:p>
            <a:pPr lvl="0"/>
            <a:endParaRPr lang="en-CA" sz="2400" dirty="0"/>
          </a:p>
          <a:p>
            <a:pPr lvl="0"/>
            <a:r>
              <a:rPr lang="en-US" sz="2400" dirty="0"/>
              <a:t>Sprint #2: UI accurately pulls back-end data.</a:t>
            </a:r>
          </a:p>
          <a:p>
            <a:pPr lvl="0"/>
            <a:endParaRPr lang="en-CA" sz="2400" dirty="0"/>
          </a:p>
          <a:p>
            <a:pPr lvl="0"/>
            <a:r>
              <a:rPr lang="en-US" sz="2400" dirty="0"/>
              <a:t>Sprint #3: UI complete, notifications are fully implemented.</a:t>
            </a:r>
            <a:endParaRPr lang="en-CA" sz="2400" dirty="0"/>
          </a:p>
          <a:p>
            <a:endParaRPr lang="en-CA" dirty="0"/>
          </a:p>
        </p:txBody>
      </p:sp>
    </p:spTree>
    <p:extLst>
      <p:ext uri="{BB962C8B-B14F-4D97-AF65-F5344CB8AC3E}">
        <p14:creationId xmlns:p14="http://schemas.microsoft.com/office/powerpoint/2010/main" val="36289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1" y="2159000"/>
            <a:ext cx="2777088" cy="370278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Success Criteria</a:t>
            </a:r>
            <a:br>
              <a:rPr lang="en-CA" dirty="0"/>
            </a:br>
            <a:endParaRPr lang="en-CA" dirty="0"/>
          </a:p>
        </p:txBody>
      </p:sp>
      <p:sp>
        <p:nvSpPr>
          <p:cNvPr id="3" name="Content Placeholder 2"/>
          <p:cNvSpPr>
            <a:spLocks noGrp="1"/>
          </p:cNvSpPr>
          <p:nvPr>
            <p:ph idx="1"/>
          </p:nvPr>
        </p:nvSpPr>
        <p:spPr>
          <a:xfrm>
            <a:off x="677334" y="2160590"/>
            <a:ext cx="5220430" cy="3701270"/>
          </a:xfrm>
        </p:spPr>
        <p:txBody>
          <a:bodyPr>
            <a:normAutofit/>
          </a:bodyPr>
          <a:lstStyle/>
          <a:p>
            <a:r>
              <a:rPr lang="en-US" sz="2400" dirty="0"/>
              <a:t>UI/UX is easy to use, and intuitive for the typical grocery shopper.</a:t>
            </a:r>
          </a:p>
          <a:p>
            <a:pPr lvl="0"/>
            <a:endParaRPr lang="en-US" sz="2400" dirty="0"/>
          </a:p>
          <a:p>
            <a:r>
              <a:rPr lang="en-US" sz="2400" dirty="0"/>
              <a:t>App accurately notifies you when food is about to expire.</a:t>
            </a:r>
          </a:p>
          <a:p>
            <a:pPr lvl="0"/>
            <a:endParaRPr lang="en-CA" sz="2400" dirty="0"/>
          </a:p>
          <a:p>
            <a:endParaRPr lang="en-CA" dirty="0"/>
          </a:p>
        </p:txBody>
      </p:sp>
    </p:spTree>
    <p:extLst>
      <p:ext uri="{BB962C8B-B14F-4D97-AF65-F5344CB8AC3E}">
        <p14:creationId xmlns:p14="http://schemas.microsoft.com/office/powerpoint/2010/main" val="157969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Risks (Ongoing List)</a:t>
            </a:r>
            <a:br>
              <a:rPr lang="en-CA" dirty="0"/>
            </a:b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1029424"/>
              </p:ext>
            </p:extLst>
          </p:nvPr>
        </p:nvGraphicFramePr>
        <p:xfrm>
          <a:off x="677862" y="2160587"/>
          <a:ext cx="8596140" cy="4115589"/>
        </p:xfrm>
        <a:graphic>
          <a:graphicData uri="http://schemas.openxmlformats.org/drawingml/2006/table">
            <a:tbl>
              <a:tblPr firstRow="1" bandRow="1">
                <a:tableStyleId>{5C22544A-7EE6-4342-B048-85BDC9FD1C3A}</a:tableStyleId>
              </a:tblPr>
              <a:tblGrid>
                <a:gridCol w="2149035">
                  <a:extLst>
                    <a:ext uri="{9D8B030D-6E8A-4147-A177-3AD203B41FA5}">
                      <a16:colId xmlns:a16="http://schemas.microsoft.com/office/drawing/2014/main" val="2785451794"/>
                    </a:ext>
                  </a:extLst>
                </a:gridCol>
                <a:gridCol w="2149035">
                  <a:extLst>
                    <a:ext uri="{9D8B030D-6E8A-4147-A177-3AD203B41FA5}">
                      <a16:colId xmlns:a16="http://schemas.microsoft.com/office/drawing/2014/main" val="4019512300"/>
                    </a:ext>
                  </a:extLst>
                </a:gridCol>
                <a:gridCol w="2149035">
                  <a:extLst>
                    <a:ext uri="{9D8B030D-6E8A-4147-A177-3AD203B41FA5}">
                      <a16:colId xmlns:a16="http://schemas.microsoft.com/office/drawing/2014/main" val="2761056954"/>
                    </a:ext>
                  </a:extLst>
                </a:gridCol>
                <a:gridCol w="2149035">
                  <a:extLst>
                    <a:ext uri="{9D8B030D-6E8A-4147-A177-3AD203B41FA5}">
                      <a16:colId xmlns:a16="http://schemas.microsoft.com/office/drawing/2014/main" val="3906784518"/>
                    </a:ext>
                  </a:extLst>
                </a:gridCol>
              </a:tblGrid>
              <a:tr h="488469">
                <a:tc>
                  <a:txBody>
                    <a:bodyPr/>
                    <a:lstStyle/>
                    <a:p>
                      <a:pPr marL="457200">
                        <a:spcAft>
                          <a:spcPts val="0"/>
                        </a:spcAft>
                      </a:pPr>
                      <a:r>
                        <a:rPr lang="en-US" sz="1400" b="1"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Probability</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Impact</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Mitigation</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917135"/>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Overestimate scope</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Identify all necessary functions and technologies during the planning process</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570850"/>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Lack of specificity in goals</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Medium</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Clearly state the minimum requirements for goals desired</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2322791"/>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Miss deadline</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Low</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Use Scrum to track project progress, help team mates with challenging tasks</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3583754"/>
                  </a:ext>
                </a:extLst>
              </a:tr>
              <a:tr h="883260">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Fail to use technology correctly</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Medium</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Use familiar technology that supports functionality desired, ask instructors for help</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5999084"/>
                  </a:ext>
                </a:extLst>
              </a:tr>
            </a:tbl>
          </a:graphicData>
        </a:graphic>
      </p:graphicFrame>
    </p:spTree>
    <p:extLst>
      <p:ext uri="{BB962C8B-B14F-4D97-AF65-F5344CB8AC3E}">
        <p14:creationId xmlns:p14="http://schemas.microsoft.com/office/powerpoint/2010/main" val="255944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Stakeholders</a:t>
            </a:r>
            <a:br>
              <a:rPr lang="en-CA" dirty="0"/>
            </a:br>
            <a:endParaRPr lang="en-CA" dirty="0"/>
          </a:p>
        </p:txBody>
      </p:sp>
      <p:sp>
        <p:nvSpPr>
          <p:cNvPr id="3" name="Content Placeholder 2"/>
          <p:cNvSpPr>
            <a:spLocks noGrp="1"/>
          </p:cNvSpPr>
          <p:nvPr>
            <p:ph idx="1"/>
          </p:nvPr>
        </p:nvSpPr>
        <p:spPr>
          <a:xfrm>
            <a:off x="4860323" y="2160589"/>
            <a:ext cx="4410676" cy="3768573"/>
          </a:xfrm>
        </p:spPr>
        <p:txBody>
          <a:bodyPr>
            <a:normAutofit/>
          </a:bodyPr>
          <a:lstStyle/>
          <a:p>
            <a:pPr lvl="0"/>
            <a:r>
              <a:rPr lang="en-US" sz="2400" dirty="0"/>
              <a:t>Our team</a:t>
            </a:r>
          </a:p>
          <a:p>
            <a:pPr lvl="0"/>
            <a:endParaRPr lang="en-CA" sz="2400" dirty="0"/>
          </a:p>
          <a:p>
            <a:pPr lvl="0"/>
            <a:r>
              <a:rPr lang="en-US" sz="2400" dirty="0"/>
              <a:t>Metro Vancouver</a:t>
            </a:r>
          </a:p>
          <a:p>
            <a:pPr lvl="0"/>
            <a:endParaRPr lang="en-CA" sz="2400" dirty="0"/>
          </a:p>
          <a:p>
            <a:pPr lvl="0"/>
            <a:r>
              <a:rPr lang="en-US" sz="2400" dirty="0"/>
              <a:t>CST Faculty</a:t>
            </a:r>
            <a:endParaRPr lang="en-CA" sz="2400" dirty="0"/>
          </a:p>
          <a:p>
            <a:endParaRPr lang="en-CA" dirty="0"/>
          </a:p>
        </p:txBody>
      </p:sp>
    </p:spTree>
    <p:extLst>
      <p:ext uri="{BB962C8B-B14F-4D97-AF65-F5344CB8AC3E}">
        <p14:creationId xmlns:p14="http://schemas.microsoft.com/office/powerpoint/2010/main" val="31315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9071" y="3139368"/>
            <a:ext cx="2286000" cy="3048000"/>
          </a:xfrm>
        </p:spPr>
      </p:pic>
      <p:sp>
        <p:nvSpPr>
          <p:cNvPr id="4" name="Speech Bubble: Oval 3"/>
          <p:cNvSpPr/>
          <p:nvPr/>
        </p:nvSpPr>
        <p:spPr>
          <a:xfrm>
            <a:off x="5226341" y="2231472"/>
            <a:ext cx="2650921" cy="1661020"/>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CA" sz="2400" b="1" dirty="0">
                <a:solidFill>
                  <a:schemeClr val="accent2"/>
                </a:solidFill>
                <a:latin typeface="Comic Sans MS" panose="030F0702030302020204" pitchFamily="66" charset="0"/>
              </a:rPr>
              <a:t>Any questions?</a:t>
            </a:r>
          </a:p>
        </p:txBody>
      </p:sp>
    </p:spTree>
    <p:extLst>
      <p:ext uri="{BB962C8B-B14F-4D97-AF65-F5344CB8AC3E}">
        <p14:creationId xmlns:p14="http://schemas.microsoft.com/office/powerpoint/2010/main" val="1110801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165</TotalTime>
  <Words>651</Words>
  <Application>Microsoft Office PowerPoint</Application>
  <PresentationFormat>Widescreen</PresentationFormat>
  <Paragraphs>115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Comic Sans MS</vt:lpstr>
      <vt:lpstr>Symbol</vt:lpstr>
      <vt:lpstr>Times New Roman</vt:lpstr>
      <vt:lpstr>Trebuchet MS</vt:lpstr>
      <vt:lpstr>Wingdings 3</vt:lpstr>
      <vt:lpstr>Facet</vt:lpstr>
      <vt:lpstr>Project Summary</vt:lpstr>
      <vt:lpstr>Problem Statement</vt:lpstr>
      <vt:lpstr>Project Goals &amp; Objective </vt:lpstr>
      <vt:lpstr>Gather Requirements</vt:lpstr>
      <vt:lpstr>Deliverables </vt:lpstr>
      <vt:lpstr>Success Criteria </vt:lpstr>
      <vt:lpstr>Risks (Ongoing List) </vt:lpstr>
      <vt:lpstr>Stakeholders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 Grocery Buddy</dc:title>
  <dc:creator>Carlo Mendoza</dc:creator>
  <cp:lastModifiedBy>Kevin</cp:lastModifiedBy>
  <cp:revision>17</cp:revision>
  <dcterms:created xsi:type="dcterms:W3CDTF">2017-04-28T19:31:55Z</dcterms:created>
  <dcterms:modified xsi:type="dcterms:W3CDTF">2017-04-30T23:38:43Z</dcterms:modified>
</cp:coreProperties>
</file>